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2.webp" ContentType="image/webp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8" r:id="rId5"/>
    <p:sldId id="259" r:id="rId6"/>
    <p:sldId id="261" r:id="rId7"/>
    <p:sldId id="262" r:id="rId8"/>
    <p:sldId id="266" r:id="rId9"/>
    <p:sldId id="263" r:id="rId10"/>
    <p:sldId id="264" r:id="rId11"/>
    <p:sldId id="26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2" Type="http://schemas.microsoft.com/office/2007/relationships/hdphoto" Target="../media/image2.wdp"/><Relationship Id="rId31" Type="http://schemas.openxmlformats.org/officeDocument/2006/relationships/image" Target="../media/image1.png"/><Relationship Id="rId30" Type="http://schemas.openxmlformats.org/officeDocument/2006/relationships/tags" Target="../tags/tag29.xml"/><Relationship Id="rId3" Type="http://schemas.openxmlformats.org/officeDocument/2006/relationships/tags" Target="../tags/tag2.xml"/><Relationship Id="rId29" Type="http://schemas.openxmlformats.org/officeDocument/2006/relationships/tags" Target="../tags/tag28.xml"/><Relationship Id="rId28" Type="http://schemas.openxmlformats.org/officeDocument/2006/relationships/tags" Target="../tags/tag27.xml"/><Relationship Id="rId27" Type="http://schemas.openxmlformats.org/officeDocument/2006/relationships/tags" Target="../tags/tag26.xml"/><Relationship Id="rId26" Type="http://schemas.openxmlformats.org/officeDocument/2006/relationships/tags" Target="../tags/tag25.xml"/><Relationship Id="rId25" Type="http://schemas.openxmlformats.org/officeDocument/2006/relationships/tags" Target="../tags/tag24.xml"/><Relationship Id="rId24" Type="http://schemas.openxmlformats.org/officeDocument/2006/relationships/tags" Target="../tags/tag23.xml"/><Relationship Id="rId23" Type="http://schemas.openxmlformats.org/officeDocument/2006/relationships/tags" Target="../tags/tag22.xml"/><Relationship Id="rId22" Type="http://schemas.openxmlformats.org/officeDocument/2006/relationships/tags" Target="../tags/tag21.xml"/><Relationship Id="rId21" Type="http://schemas.openxmlformats.org/officeDocument/2006/relationships/tags" Target="../tags/tag20.xml"/><Relationship Id="rId20" Type="http://schemas.openxmlformats.org/officeDocument/2006/relationships/tags" Target="../tags/tag19.xml"/><Relationship Id="rId2" Type="http://schemas.openxmlformats.org/officeDocument/2006/relationships/tags" Target="../tags/tag1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microsoft.com/office/2007/relationships/hdphoto" Target="../media/image4.wdp"/><Relationship Id="rId6" Type="http://schemas.openxmlformats.org/officeDocument/2006/relationships/image" Target="../media/image3.png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5" Type="http://schemas.openxmlformats.org/officeDocument/2006/relationships/tags" Target="../tags/tag58.xml"/><Relationship Id="rId14" Type="http://schemas.openxmlformats.org/officeDocument/2006/relationships/tags" Target="../tags/tag57.xml"/><Relationship Id="rId13" Type="http://schemas.openxmlformats.org/officeDocument/2006/relationships/tags" Target="../tags/tag56.xml"/><Relationship Id="rId12" Type="http://schemas.openxmlformats.org/officeDocument/2006/relationships/tags" Target="../tags/tag5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90.xml"/><Relationship Id="rId29" Type="http://schemas.microsoft.com/office/2007/relationships/hdphoto" Target="../media/image6.wdp"/><Relationship Id="rId28" Type="http://schemas.openxmlformats.org/officeDocument/2006/relationships/image" Target="../media/image5.png"/><Relationship Id="rId27" Type="http://schemas.openxmlformats.org/officeDocument/2006/relationships/tags" Target="../tags/tag114.xml"/><Relationship Id="rId26" Type="http://schemas.openxmlformats.org/officeDocument/2006/relationships/tags" Target="../tags/tag113.xml"/><Relationship Id="rId25" Type="http://schemas.openxmlformats.org/officeDocument/2006/relationships/tags" Target="../tags/tag112.xml"/><Relationship Id="rId24" Type="http://schemas.openxmlformats.org/officeDocument/2006/relationships/tags" Target="../tags/tag111.xml"/><Relationship Id="rId23" Type="http://schemas.openxmlformats.org/officeDocument/2006/relationships/tags" Target="../tags/tag110.xml"/><Relationship Id="rId22" Type="http://schemas.openxmlformats.org/officeDocument/2006/relationships/tags" Target="../tags/tag109.xml"/><Relationship Id="rId21" Type="http://schemas.openxmlformats.org/officeDocument/2006/relationships/tags" Target="../tags/tag108.xml"/><Relationship Id="rId20" Type="http://schemas.openxmlformats.org/officeDocument/2006/relationships/tags" Target="../tags/tag107.xml"/><Relationship Id="rId2" Type="http://schemas.openxmlformats.org/officeDocument/2006/relationships/tags" Target="../tags/tag89.xml"/><Relationship Id="rId19" Type="http://schemas.openxmlformats.org/officeDocument/2006/relationships/tags" Target="../tags/tag106.xml"/><Relationship Id="rId18" Type="http://schemas.openxmlformats.org/officeDocument/2006/relationships/tags" Target="../tags/tag105.xml"/><Relationship Id="rId17" Type="http://schemas.openxmlformats.org/officeDocument/2006/relationships/tags" Target="../tags/tag104.xml"/><Relationship Id="rId16" Type="http://schemas.openxmlformats.org/officeDocument/2006/relationships/tags" Target="../tags/tag10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998" cy="6858000"/>
          </a:xfrm>
          <a:prstGeom prst="rect">
            <a:avLst/>
          </a:prstGeom>
          <a:gradFill flip="none" rotWithShape="1">
            <a:gsLst>
              <a:gs pos="8000">
                <a:schemeClr val="bg2">
                  <a:lumMod val="90000"/>
                </a:schemeClr>
              </a:gs>
              <a:gs pos="92000">
                <a:schemeClr val="bg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 flipH="1" flipV="1">
            <a:off x="0" y="4967552"/>
            <a:ext cx="2250369" cy="1890447"/>
          </a:xfrm>
          <a:custGeom>
            <a:avLst/>
            <a:gdLst>
              <a:gd name="connsiteX0" fmla="*/ 2250369 w 2250369"/>
              <a:gd name="connsiteY0" fmla="*/ 1890447 h 1890447"/>
              <a:gd name="connsiteX1" fmla="*/ 2070898 w 2250369"/>
              <a:gd name="connsiteY1" fmla="*/ 1854618 h 1890447"/>
              <a:gd name="connsiteX2" fmla="*/ 3467 w 2250369"/>
              <a:gd name="connsiteY2" fmla="*/ 10249 h 1890447"/>
              <a:gd name="connsiteX3" fmla="*/ 0 w 2250369"/>
              <a:gd name="connsiteY3" fmla="*/ 0 h 1890447"/>
              <a:gd name="connsiteX4" fmla="*/ 849439 w 2250369"/>
              <a:gd name="connsiteY4" fmla="*/ 0 h 1890447"/>
              <a:gd name="connsiteX5" fmla="*/ 864261 w 2250369"/>
              <a:gd name="connsiteY5" fmla="*/ 28938 h 1890447"/>
              <a:gd name="connsiteX6" fmla="*/ 2169981 w 2250369"/>
              <a:gd name="connsiteY6" fmla="*/ 1075607 h 1890447"/>
              <a:gd name="connsiteX7" fmla="*/ 2250369 w 2250369"/>
              <a:gd name="connsiteY7" fmla="*/ 1092557 h 189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369" h="1890447">
                <a:moveTo>
                  <a:pt x="2250369" y="1890447"/>
                </a:moveTo>
                <a:lnTo>
                  <a:pt x="2070898" y="1854618"/>
                </a:lnTo>
                <a:cubicBezTo>
                  <a:pt x="1112793" y="1623975"/>
                  <a:pt x="337789" y="923325"/>
                  <a:pt x="3467" y="10249"/>
                </a:cubicBezTo>
                <a:lnTo>
                  <a:pt x="0" y="0"/>
                </a:lnTo>
                <a:lnTo>
                  <a:pt x="849439" y="0"/>
                </a:lnTo>
                <a:lnTo>
                  <a:pt x="864261" y="28938"/>
                </a:lnTo>
                <a:cubicBezTo>
                  <a:pt x="1138118" y="533063"/>
                  <a:pt x="1607170" y="915765"/>
                  <a:pt x="2169981" y="1075607"/>
                </a:cubicBezTo>
                <a:lnTo>
                  <a:pt x="2250369" y="109255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4"/>
            </p:custDataLst>
          </p:nvPr>
        </p:nvSpPr>
        <p:spPr>
          <a:xfrm>
            <a:off x="6227939" y="0"/>
            <a:ext cx="5960587" cy="3187700"/>
          </a:xfrm>
          <a:custGeom>
            <a:avLst/>
            <a:gdLst>
              <a:gd name="connsiteX0" fmla="*/ 0 w 5960587"/>
              <a:gd name="connsiteY0" fmla="*/ 0 h 3187700"/>
              <a:gd name="connsiteX1" fmla="*/ 1398607 w 5960587"/>
              <a:gd name="connsiteY1" fmla="*/ 0 h 3187700"/>
              <a:gd name="connsiteX2" fmla="*/ 1423011 w 5960587"/>
              <a:gd name="connsiteY2" fmla="*/ 47647 h 3187700"/>
              <a:gd name="connsiteX3" fmla="*/ 4544833 w 5960587"/>
              <a:gd name="connsiteY3" fmla="*/ 1905678 h 3187700"/>
              <a:gd name="connsiteX4" fmla="*/ 5926781 w 5960587"/>
              <a:gd name="connsiteY4" fmla="*/ 1626676 h 3187700"/>
              <a:gd name="connsiteX5" fmla="*/ 5960587 w 5960587"/>
              <a:gd name="connsiteY5" fmla="*/ 1611392 h 3187700"/>
              <a:gd name="connsiteX6" fmla="*/ 5960587 w 5960587"/>
              <a:gd name="connsiteY6" fmla="*/ 2976478 h 3187700"/>
              <a:gd name="connsiteX7" fmla="*/ 5752512 w 5960587"/>
              <a:gd name="connsiteY7" fmla="*/ 3035565 h 3187700"/>
              <a:gd name="connsiteX8" fmla="*/ 4544833 w 5960587"/>
              <a:gd name="connsiteY8" fmla="*/ 3187700 h 3187700"/>
              <a:gd name="connsiteX9" fmla="*/ 5709 w 5960587"/>
              <a:gd name="connsiteY9" fmla="*/ 16874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60587" h="3187700">
                <a:moveTo>
                  <a:pt x="0" y="0"/>
                </a:moveTo>
                <a:lnTo>
                  <a:pt x="1398607" y="0"/>
                </a:lnTo>
                <a:lnTo>
                  <a:pt x="1423011" y="47647"/>
                </a:lnTo>
                <a:cubicBezTo>
                  <a:pt x="2024221" y="1154374"/>
                  <a:pt x="3196789" y="1905678"/>
                  <a:pt x="4544833" y="1905678"/>
                </a:cubicBezTo>
                <a:cubicBezTo>
                  <a:pt x="5035031" y="1905678"/>
                  <a:pt x="5502025" y="1806332"/>
                  <a:pt x="5926781" y="1626676"/>
                </a:cubicBezTo>
                <a:lnTo>
                  <a:pt x="5960587" y="1611392"/>
                </a:lnTo>
                <a:lnTo>
                  <a:pt x="5960587" y="2976478"/>
                </a:lnTo>
                <a:lnTo>
                  <a:pt x="5752512" y="3035565"/>
                </a:lnTo>
                <a:cubicBezTo>
                  <a:pt x="5366506" y="3134880"/>
                  <a:pt x="4961838" y="3187700"/>
                  <a:pt x="4544833" y="3187700"/>
                </a:cubicBezTo>
                <a:cubicBezTo>
                  <a:pt x="2459807" y="3187700"/>
                  <a:pt x="683202" y="1867194"/>
                  <a:pt x="5709" y="16874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: 圆角 10"/>
          <p:cNvSpPr/>
          <p:nvPr userDrawn="1">
            <p:custDataLst>
              <p:tags r:id="rId5"/>
            </p:custDataLst>
          </p:nvPr>
        </p:nvSpPr>
        <p:spPr>
          <a:xfrm>
            <a:off x="514350" y="512763"/>
            <a:ext cx="11163300" cy="5843586"/>
          </a:xfrm>
          <a:prstGeom prst="roundRect">
            <a:avLst>
              <a:gd name="adj" fmla="val 3661"/>
            </a:avLst>
          </a:prstGeom>
          <a:gradFill>
            <a:gsLst>
              <a:gs pos="88000">
                <a:schemeClr val="bg1"/>
              </a:gs>
              <a:gs pos="33000">
                <a:schemeClr val="bg2"/>
              </a:gs>
            </a:gsLst>
            <a:lin ang="13500000" scaled="1"/>
          </a:gradFill>
          <a:ln>
            <a:solidFill>
              <a:schemeClr val="bg1"/>
            </a:solidFill>
          </a:ln>
          <a:effectLst>
            <a:outerShdw blurRad="508000" dist="635000" dir="5400000" sx="95000" sy="95000" algn="t" rotWithShape="0">
              <a:schemeClr val="bg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 userDrawn="1">
            <p:custDataLst>
              <p:tags r:id="rId6"/>
            </p:custDataLst>
          </p:nvPr>
        </p:nvSpPr>
        <p:spPr>
          <a:xfrm>
            <a:off x="651703" y="644556"/>
            <a:ext cx="10888594" cy="5580000"/>
          </a:xfrm>
          <a:prstGeom prst="roundRect">
            <a:avLst>
              <a:gd name="adj" fmla="val 3957"/>
            </a:avLst>
          </a:prstGeom>
          <a:noFill/>
          <a:ln w="158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>
            <a:off x="1419229" y="1473097"/>
            <a:ext cx="2000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8"/>
            </p:custDataLst>
          </p:nvPr>
        </p:nvCxnSpPr>
        <p:spPr>
          <a:xfrm>
            <a:off x="1419229" y="1526676"/>
            <a:ext cx="2000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9"/>
            </p:custDataLst>
          </p:nvPr>
        </p:nvCxnSpPr>
        <p:spPr>
          <a:xfrm>
            <a:off x="1419229" y="1580255"/>
            <a:ext cx="2000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>
            <p:custDataLst>
              <p:tags r:id="rId10"/>
            </p:custDataLst>
          </p:nvPr>
        </p:nvCxnSpPr>
        <p:spPr>
          <a:xfrm>
            <a:off x="7806975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>
            <p:custDataLst>
              <p:tags r:id="rId11"/>
            </p:custDataLst>
          </p:nvPr>
        </p:nvCxnSpPr>
        <p:spPr>
          <a:xfrm>
            <a:off x="8771504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>
            <p:custDataLst>
              <p:tags r:id="rId12"/>
            </p:custDataLst>
          </p:nvPr>
        </p:nvCxnSpPr>
        <p:spPr>
          <a:xfrm>
            <a:off x="7324710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13"/>
            </p:custDataLst>
          </p:nvPr>
        </p:nvCxnSpPr>
        <p:spPr>
          <a:xfrm>
            <a:off x="9253769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>
            <p:custDataLst>
              <p:tags r:id="rId14"/>
            </p:custDataLst>
          </p:nvPr>
        </p:nvCxnSpPr>
        <p:spPr>
          <a:xfrm>
            <a:off x="9736033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>
            <p:custDataLst>
              <p:tags r:id="rId15"/>
            </p:custDataLst>
          </p:nvPr>
        </p:nvCxnSpPr>
        <p:spPr>
          <a:xfrm>
            <a:off x="8289239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 userDrawn="1">
            <p:custDataLst>
              <p:tags r:id="rId16"/>
            </p:custDataLst>
          </p:nvPr>
        </p:nvCxnSpPr>
        <p:spPr>
          <a:xfrm>
            <a:off x="10218298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17"/>
            </p:custDataLst>
          </p:nvPr>
        </p:nvCxnSpPr>
        <p:spPr>
          <a:xfrm>
            <a:off x="10700565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>
            <p:custDataLst>
              <p:tags r:id="rId18"/>
            </p:custDataLst>
          </p:nvPr>
        </p:nvCxnSpPr>
        <p:spPr>
          <a:xfrm rot="16200000">
            <a:off x="9012637" y="2034540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>
            <p:custDataLst>
              <p:tags r:id="rId19"/>
            </p:custDataLst>
          </p:nvPr>
        </p:nvCxnSpPr>
        <p:spPr>
          <a:xfrm rot="16200000">
            <a:off x="9012637" y="1552275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>
            <p:custDataLst>
              <p:tags r:id="rId20"/>
            </p:custDataLst>
          </p:nvPr>
        </p:nvCxnSpPr>
        <p:spPr>
          <a:xfrm rot="16200000">
            <a:off x="9012637" y="587746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21"/>
            </p:custDataLst>
          </p:nvPr>
        </p:nvCxnSpPr>
        <p:spPr>
          <a:xfrm rot="16200000">
            <a:off x="9012637" y="1070011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22"/>
            </p:custDataLst>
          </p:nvPr>
        </p:nvCxnSpPr>
        <p:spPr>
          <a:xfrm rot="16200000">
            <a:off x="9012637" y="105482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23"/>
            </p:custDataLst>
          </p:nvPr>
        </p:nvSpPr>
        <p:spPr>
          <a:xfrm>
            <a:off x="1442391" y="2047028"/>
            <a:ext cx="5144255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24"/>
            </p:custDataLst>
          </p:nvPr>
        </p:nvSpPr>
        <p:spPr>
          <a:xfrm>
            <a:off x="1426848" y="3991028"/>
            <a:ext cx="5144255" cy="646503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1751189" y="1277377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26"/>
            </p:custDataLst>
          </p:nvPr>
        </p:nvSpPr>
        <p:spPr>
          <a:xfrm>
            <a:off x="1440752" y="4860394"/>
            <a:ext cx="2520000" cy="46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2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28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2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 userDrawn="1">
            <p:custDataLst>
              <p:tags r:id="rId30"/>
            </p:custDataLst>
          </p:nvPr>
        </p:nvPicPr>
        <p:blipFill rotWithShape="1"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rightnessContrast bright="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313" t="12936" r="13412"/>
          <a:stretch>
            <a:fillRect/>
          </a:stretch>
        </p:blipFill>
        <p:spPr>
          <a:xfrm>
            <a:off x="6754033" y="887118"/>
            <a:ext cx="4682328" cy="597088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998" cy="6858000"/>
          </a:xfrm>
          <a:prstGeom prst="rect">
            <a:avLst/>
          </a:prstGeom>
          <a:gradFill flip="none" rotWithShape="1">
            <a:gsLst>
              <a:gs pos="8000">
                <a:schemeClr val="bg2">
                  <a:lumMod val="90000"/>
                </a:schemeClr>
              </a:gs>
              <a:gs pos="92000">
                <a:schemeClr val="bg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 userDrawn="1">
            <p:custDataLst>
              <p:tags r:id="rId3"/>
            </p:custDataLst>
          </p:nvPr>
        </p:nvSpPr>
        <p:spPr>
          <a:xfrm>
            <a:off x="8750447" y="0"/>
            <a:ext cx="3441553" cy="1840530"/>
          </a:xfrm>
          <a:custGeom>
            <a:avLst/>
            <a:gdLst>
              <a:gd name="connsiteX0" fmla="*/ 0 w 5960587"/>
              <a:gd name="connsiteY0" fmla="*/ 0 h 3187700"/>
              <a:gd name="connsiteX1" fmla="*/ 1398607 w 5960587"/>
              <a:gd name="connsiteY1" fmla="*/ 0 h 3187700"/>
              <a:gd name="connsiteX2" fmla="*/ 1423011 w 5960587"/>
              <a:gd name="connsiteY2" fmla="*/ 47647 h 3187700"/>
              <a:gd name="connsiteX3" fmla="*/ 4544833 w 5960587"/>
              <a:gd name="connsiteY3" fmla="*/ 1905678 h 3187700"/>
              <a:gd name="connsiteX4" fmla="*/ 5926781 w 5960587"/>
              <a:gd name="connsiteY4" fmla="*/ 1626676 h 3187700"/>
              <a:gd name="connsiteX5" fmla="*/ 5960587 w 5960587"/>
              <a:gd name="connsiteY5" fmla="*/ 1611392 h 3187700"/>
              <a:gd name="connsiteX6" fmla="*/ 5960587 w 5960587"/>
              <a:gd name="connsiteY6" fmla="*/ 2976478 h 3187700"/>
              <a:gd name="connsiteX7" fmla="*/ 5752512 w 5960587"/>
              <a:gd name="connsiteY7" fmla="*/ 3035565 h 3187700"/>
              <a:gd name="connsiteX8" fmla="*/ 4544833 w 5960587"/>
              <a:gd name="connsiteY8" fmla="*/ 3187700 h 3187700"/>
              <a:gd name="connsiteX9" fmla="*/ 5709 w 5960587"/>
              <a:gd name="connsiteY9" fmla="*/ 16874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60587" h="3187700">
                <a:moveTo>
                  <a:pt x="0" y="0"/>
                </a:moveTo>
                <a:lnTo>
                  <a:pt x="1398607" y="0"/>
                </a:lnTo>
                <a:lnTo>
                  <a:pt x="1423011" y="47647"/>
                </a:lnTo>
                <a:cubicBezTo>
                  <a:pt x="2024221" y="1154374"/>
                  <a:pt x="3196789" y="1905678"/>
                  <a:pt x="4544833" y="1905678"/>
                </a:cubicBezTo>
                <a:cubicBezTo>
                  <a:pt x="5035031" y="1905678"/>
                  <a:pt x="5502025" y="1806332"/>
                  <a:pt x="5926781" y="1626676"/>
                </a:cubicBezTo>
                <a:lnTo>
                  <a:pt x="5960587" y="1611392"/>
                </a:lnTo>
                <a:lnTo>
                  <a:pt x="5960587" y="2976478"/>
                </a:lnTo>
                <a:lnTo>
                  <a:pt x="5752512" y="3035565"/>
                </a:lnTo>
                <a:cubicBezTo>
                  <a:pt x="5366506" y="3134880"/>
                  <a:pt x="4961838" y="3187700"/>
                  <a:pt x="4544833" y="3187700"/>
                </a:cubicBezTo>
                <a:cubicBezTo>
                  <a:pt x="2459807" y="3187700"/>
                  <a:pt x="683202" y="1867194"/>
                  <a:pt x="5709" y="16874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: 形状 9"/>
          <p:cNvSpPr/>
          <p:nvPr userDrawn="1">
            <p:custDataLst>
              <p:tags r:id="rId4"/>
            </p:custDataLst>
          </p:nvPr>
        </p:nvSpPr>
        <p:spPr>
          <a:xfrm flipH="1" flipV="1">
            <a:off x="0" y="4967552"/>
            <a:ext cx="2250369" cy="1890447"/>
          </a:xfrm>
          <a:custGeom>
            <a:avLst/>
            <a:gdLst>
              <a:gd name="connsiteX0" fmla="*/ 2250369 w 2250369"/>
              <a:gd name="connsiteY0" fmla="*/ 1890447 h 1890447"/>
              <a:gd name="connsiteX1" fmla="*/ 2070898 w 2250369"/>
              <a:gd name="connsiteY1" fmla="*/ 1854618 h 1890447"/>
              <a:gd name="connsiteX2" fmla="*/ 3467 w 2250369"/>
              <a:gd name="connsiteY2" fmla="*/ 10249 h 1890447"/>
              <a:gd name="connsiteX3" fmla="*/ 0 w 2250369"/>
              <a:gd name="connsiteY3" fmla="*/ 0 h 1890447"/>
              <a:gd name="connsiteX4" fmla="*/ 849439 w 2250369"/>
              <a:gd name="connsiteY4" fmla="*/ 0 h 1890447"/>
              <a:gd name="connsiteX5" fmla="*/ 864261 w 2250369"/>
              <a:gd name="connsiteY5" fmla="*/ 28938 h 1890447"/>
              <a:gd name="connsiteX6" fmla="*/ 2169981 w 2250369"/>
              <a:gd name="connsiteY6" fmla="*/ 1075607 h 1890447"/>
              <a:gd name="connsiteX7" fmla="*/ 2250369 w 2250369"/>
              <a:gd name="connsiteY7" fmla="*/ 1092557 h 189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369" h="1890447">
                <a:moveTo>
                  <a:pt x="2250369" y="1890447"/>
                </a:moveTo>
                <a:lnTo>
                  <a:pt x="2070898" y="1854618"/>
                </a:lnTo>
                <a:cubicBezTo>
                  <a:pt x="1112793" y="1623975"/>
                  <a:pt x="337789" y="923325"/>
                  <a:pt x="3467" y="10249"/>
                </a:cubicBezTo>
                <a:lnTo>
                  <a:pt x="0" y="0"/>
                </a:lnTo>
                <a:lnTo>
                  <a:pt x="849439" y="0"/>
                </a:lnTo>
                <a:lnTo>
                  <a:pt x="864261" y="28938"/>
                </a:lnTo>
                <a:cubicBezTo>
                  <a:pt x="1138118" y="533063"/>
                  <a:pt x="1607170" y="915765"/>
                  <a:pt x="2169981" y="1075607"/>
                </a:cubicBezTo>
                <a:lnTo>
                  <a:pt x="2250369" y="109255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621" r="14976" b="35356"/>
          <a:stretch>
            <a:fillRect/>
          </a:stretch>
        </p:blipFill>
        <p:spPr>
          <a:xfrm>
            <a:off x="8462281" y="164921"/>
            <a:ext cx="3326603" cy="22701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158600" y="759442"/>
            <a:ext cx="1651275" cy="1081088"/>
          </a:xfrm>
        </p:spPr>
        <p:txBody>
          <a:bodyPr wrap="square" anchor="b">
            <a:normAutofit/>
          </a:bodyPr>
          <a:lstStyle>
            <a:lvl1pPr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2" name="矩形: 圆角 11"/>
          <p:cNvSpPr/>
          <p:nvPr userDrawn="1">
            <p:custDataLst>
              <p:tags r:id="rId9"/>
            </p:custDataLst>
          </p:nvPr>
        </p:nvSpPr>
        <p:spPr>
          <a:xfrm>
            <a:off x="520701" y="2225573"/>
            <a:ext cx="11163300" cy="4000500"/>
          </a:xfrm>
          <a:prstGeom prst="roundRect">
            <a:avLst>
              <a:gd name="adj" fmla="val 4410"/>
            </a:avLst>
          </a:prstGeom>
          <a:gradFill>
            <a:gsLst>
              <a:gs pos="88000">
                <a:schemeClr val="bg1"/>
              </a:gs>
              <a:gs pos="33000">
                <a:schemeClr val="bg2"/>
              </a:gs>
            </a:gsLst>
            <a:lin ang="13500000" scaled="1"/>
          </a:gradFill>
          <a:ln>
            <a:solidFill>
              <a:schemeClr val="bg1"/>
            </a:solidFill>
          </a:ln>
          <a:effectLst>
            <a:outerShdw blurRad="508000" dist="635000" dir="5400000" sx="95000" sy="95000" algn="t" rotWithShape="0">
              <a:schemeClr val="bg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3" name="矩形: 圆角 12"/>
          <p:cNvSpPr/>
          <p:nvPr userDrawn="1">
            <p:custDataLst>
              <p:tags r:id="rId10"/>
            </p:custDataLst>
          </p:nvPr>
        </p:nvSpPr>
        <p:spPr>
          <a:xfrm>
            <a:off x="600711" y="2322279"/>
            <a:ext cx="11003280" cy="3807089"/>
          </a:xfrm>
          <a:prstGeom prst="roundRect">
            <a:avLst>
              <a:gd name="adj" fmla="val 4488"/>
            </a:avLst>
          </a:prstGeom>
          <a:noFill/>
          <a:ln w="158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998" cy="6858000"/>
          </a:xfrm>
          <a:prstGeom prst="rect">
            <a:avLst/>
          </a:prstGeom>
          <a:gradFill flip="none" rotWithShape="1">
            <a:gsLst>
              <a:gs pos="8000">
                <a:schemeClr val="bg2">
                  <a:lumMod val="90000"/>
                </a:schemeClr>
              </a:gs>
              <a:gs pos="92000">
                <a:schemeClr val="bg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3"/>
            </p:custDataLst>
          </p:nvPr>
        </p:nvSpPr>
        <p:spPr>
          <a:xfrm flipH="1" flipV="1">
            <a:off x="0" y="4967552"/>
            <a:ext cx="2250369" cy="1890447"/>
          </a:xfrm>
          <a:custGeom>
            <a:avLst/>
            <a:gdLst>
              <a:gd name="connsiteX0" fmla="*/ 2250369 w 2250369"/>
              <a:gd name="connsiteY0" fmla="*/ 1890447 h 1890447"/>
              <a:gd name="connsiteX1" fmla="*/ 2070898 w 2250369"/>
              <a:gd name="connsiteY1" fmla="*/ 1854618 h 1890447"/>
              <a:gd name="connsiteX2" fmla="*/ 3467 w 2250369"/>
              <a:gd name="connsiteY2" fmla="*/ 10249 h 1890447"/>
              <a:gd name="connsiteX3" fmla="*/ 0 w 2250369"/>
              <a:gd name="connsiteY3" fmla="*/ 0 h 1890447"/>
              <a:gd name="connsiteX4" fmla="*/ 849439 w 2250369"/>
              <a:gd name="connsiteY4" fmla="*/ 0 h 1890447"/>
              <a:gd name="connsiteX5" fmla="*/ 864261 w 2250369"/>
              <a:gd name="connsiteY5" fmla="*/ 28938 h 1890447"/>
              <a:gd name="connsiteX6" fmla="*/ 2169981 w 2250369"/>
              <a:gd name="connsiteY6" fmla="*/ 1075607 h 1890447"/>
              <a:gd name="connsiteX7" fmla="*/ 2250369 w 2250369"/>
              <a:gd name="connsiteY7" fmla="*/ 1092557 h 189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369" h="1890447">
                <a:moveTo>
                  <a:pt x="2250369" y="1890447"/>
                </a:moveTo>
                <a:lnTo>
                  <a:pt x="2070898" y="1854618"/>
                </a:lnTo>
                <a:cubicBezTo>
                  <a:pt x="1112793" y="1623975"/>
                  <a:pt x="337789" y="923325"/>
                  <a:pt x="3467" y="10249"/>
                </a:cubicBezTo>
                <a:lnTo>
                  <a:pt x="0" y="0"/>
                </a:lnTo>
                <a:lnTo>
                  <a:pt x="849439" y="0"/>
                </a:lnTo>
                <a:lnTo>
                  <a:pt x="864261" y="28938"/>
                </a:lnTo>
                <a:cubicBezTo>
                  <a:pt x="1138118" y="533063"/>
                  <a:pt x="1607170" y="915765"/>
                  <a:pt x="2169981" y="1075607"/>
                </a:cubicBezTo>
                <a:lnTo>
                  <a:pt x="2250369" y="109255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任意多边形: 形状 15"/>
          <p:cNvSpPr/>
          <p:nvPr userDrawn="1">
            <p:custDataLst>
              <p:tags r:id="rId4"/>
            </p:custDataLst>
          </p:nvPr>
        </p:nvSpPr>
        <p:spPr>
          <a:xfrm>
            <a:off x="281253" y="6137277"/>
            <a:ext cx="827127" cy="365124"/>
          </a:xfrm>
          <a:custGeom>
            <a:avLst/>
            <a:gdLst>
              <a:gd name="connsiteX0" fmla="*/ 922377 w 956708"/>
              <a:gd name="connsiteY0" fmla="*/ 68663 h 422326"/>
              <a:gd name="connsiteX1" fmla="*/ 956708 w 956708"/>
              <a:gd name="connsiteY1" fmla="*/ 34332 h 422326"/>
              <a:gd name="connsiteX2" fmla="*/ 922377 w 956708"/>
              <a:gd name="connsiteY2" fmla="*/ 0 h 422326"/>
              <a:gd name="connsiteX3" fmla="*/ 888045 w 956708"/>
              <a:gd name="connsiteY3" fmla="*/ 34332 h 422326"/>
              <a:gd name="connsiteX4" fmla="*/ 922377 w 956708"/>
              <a:gd name="connsiteY4" fmla="*/ 68663 h 422326"/>
              <a:gd name="connsiteX5" fmla="*/ 774370 w 956708"/>
              <a:gd name="connsiteY5" fmla="*/ 68663 h 422326"/>
              <a:gd name="connsiteX6" fmla="*/ 808701 w 956708"/>
              <a:gd name="connsiteY6" fmla="*/ 34332 h 422326"/>
              <a:gd name="connsiteX7" fmla="*/ 774370 w 956708"/>
              <a:gd name="connsiteY7" fmla="*/ 0 h 422326"/>
              <a:gd name="connsiteX8" fmla="*/ 740038 w 956708"/>
              <a:gd name="connsiteY8" fmla="*/ 34332 h 422326"/>
              <a:gd name="connsiteX9" fmla="*/ 774370 w 956708"/>
              <a:gd name="connsiteY9" fmla="*/ 68663 h 422326"/>
              <a:gd name="connsiteX10" fmla="*/ 626362 w 956708"/>
              <a:gd name="connsiteY10" fmla="*/ 68663 h 422326"/>
              <a:gd name="connsiteX11" fmla="*/ 660693 w 956708"/>
              <a:gd name="connsiteY11" fmla="*/ 34332 h 422326"/>
              <a:gd name="connsiteX12" fmla="*/ 626362 w 956708"/>
              <a:gd name="connsiteY12" fmla="*/ 0 h 422326"/>
              <a:gd name="connsiteX13" fmla="*/ 592031 w 956708"/>
              <a:gd name="connsiteY13" fmla="*/ 34332 h 422326"/>
              <a:gd name="connsiteX14" fmla="*/ 626362 w 956708"/>
              <a:gd name="connsiteY14" fmla="*/ 68663 h 422326"/>
              <a:gd name="connsiteX15" fmla="*/ 478354 w 956708"/>
              <a:gd name="connsiteY15" fmla="*/ 68663 h 422326"/>
              <a:gd name="connsiteX16" fmla="*/ 512686 w 956708"/>
              <a:gd name="connsiteY16" fmla="*/ 34332 h 422326"/>
              <a:gd name="connsiteX17" fmla="*/ 478354 w 956708"/>
              <a:gd name="connsiteY17" fmla="*/ 0 h 422326"/>
              <a:gd name="connsiteX18" fmla="*/ 444023 w 956708"/>
              <a:gd name="connsiteY18" fmla="*/ 34332 h 422326"/>
              <a:gd name="connsiteX19" fmla="*/ 478354 w 956708"/>
              <a:gd name="connsiteY19" fmla="*/ 68663 h 422326"/>
              <a:gd name="connsiteX20" fmla="*/ 330347 w 956708"/>
              <a:gd name="connsiteY20" fmla="*/ 68663 h 422326"/>
              <a:gd name="connsiteX21" fmla="*/ 364678 w 956708"/>
              <a:gd name="connsiteY21" fmla="*/ 34332 h 422326"/>
              <a:gd name="connsiteX22" fmla="*/ 330347 w 956708"/>
              <a:gd name="connsiteY22" fmla="*/ 0 h 422326"/>
              <a:gd name="connsiteX23" fmla="*/ 296015 w 956708"/>
              <a:gd name="connsiteY23" fmla="*/ 34332 h 422326"/>
              <a:gd name="connsiteX24" fmla="*/ 330347 w 956708"/>
              <a:gd name="connsiteY24" fmla="*/ 68663 h 422326"/>
              <a:gd name="connsiteX25" fmla="*/ 182339 w 956708"/>
              <a:gd name="connsiteY25" fmla="*/ 68663 h 422326"/>
              <a:gd name="connsiteX26" fmla="*/ 216671 w 956708"/>
              <a:gd name="connsiteY26" fmla="*/ 34332 h 422326"/>
              <a:gd name="connsiteX27" fmla="*/ 182339 w 956708"/>
              <a:gd name="connsiteY27" fmla="*/ 0 h 422326"/>
              <a:gd name="connsiteX28" fmla="*/ 148008 w 956708"/>
              <a:gd name="connsiteY28" fmla="*/ 34332 h 422326"/>
              <a:gd name="connsiteX29" fmla="*/ 182339 w 956708"/>
              <a:gd name="connsiteY29" fmla="*/ 68663 h 422326"/>
              <a:gd name="connsiteX30" fmla="*/ 34332 w 956708"/>
              <a:gd name="connsiteY30" fmla="*/ 68663 h 422326"/>
              <a:gd name="connsiteX31" fmla="*/ 68663 w 956708"/>
              <a:gd name="connsiteY31" fmla="*/ 34332 h 422326"/>
              <a:gd name="connsiteX32" fmla="*/ 34332 w 956708"/>
              <a:gd name="connsiteY32" fmla="*/ 0 h 422326"/>
              <a:gd name="connsiteX33" fmla="*/ 0 w 956708"/>
              <a:gd name="connsiteY33" fmla="*/ 34332 h 422326"/>
              <a:gd name="connsiteX34" fmla="*/ 34332 w 956708"/>
              <a:gd name="connsiteY34" fmla="*/ 68663 h 422326"/>
              <a:gd name="connsiteX35" fmla="*/ 922377 w 956708"/>
              <a:gd name="connsiteY35" fmla="*/ 245494 h 422326"/>
              <a:gd name="connsiteX36" fmla="*/ 956708 w 956708"/>
              <a:gd name="connsiteY36" fmla="*/ 211163 h 422326"/>
              <a:gd name="connsiteX37" fmla="*/ 922377 w 956708"/>
              <a:gd name="connsiteY37" fmla="*/ 176831 h 422326"/>
              <a:gd name="connsiteX38" fmla="*/ 888045 w 956708"/>
              <a:gd name="connsiteY38" fmla="*/ 211163 h 422326"/>
              <a:gd name="connsiteX39" fmla="*/ 922377 w 956708"/>
              <a:gd name="connsiteY39" fmla="*/ 245494 h 422326"/>
              <a:gd name="connsiteX40" fmla="*/ 774370 w 956708"/>
              <a:gd name="connsiteY40" fmla="*/ 245494 h 422326"/>
              <a:gd name="connsiteX41" fmla="*/ 808701 w 956708"/>
              <a:gd name="connsiteY41" fmla="*/ 211163 h 422326"/>
              <a:gd name="connsiteX42" fmla="*/ 774370 w 956708"/>
              <a:gd name="connsiteY42" fmla="*/ 176831 h 422326"/>
              <a:gd name="connsiteX43" fmla="*/ 740038 w 956708"/>
              <a:gd name="connsiteY43" fmla="*/ 211163 h 422326"/>
              <a:gd name="connsiteX44" fmla="*/ 774370 w 956708"/>
              <a:gd name="connsiteY44" fmla="*/ 245494 h 422326"/>
              <a:gd name="connsiteX45" fmla="*/ 626362 w 956708"/>
              <a:gd name="connsiteY45" fmla="*/ 245494 h 422326"/>
              <a:gd name="connsiteX46" fmla="*/ 660693 w 956708"/>
              <a:gd name="connsiteY46" fmla="*/ 211163 h 422326"/>
              <a:gd name="connsiteX47" fmla="*/ 626362 w 956708"/>
              <a:gd name="connsiteY47" fmla="*/ 176831 h 422326"/>
              <a:gd name="connsiteX48" fmla="*/ 592031 w 956708"/>
              <a:gd name="connsiteY48" fmla="*/ 211163 h 422326"/>
              <a:gd name="connsiteX49" fmla="*/ 626362 w 956708"/>
              <a:gd name="connsiteY49" fmla="*/ 245494 h 422326"/>
              <a:gd name="connsiteX50" fmla="*/ 478354 w 956708"/>
              <a:gd name="connsiteY50" fmla="*/ 245494 h 422326"/>
              <a:gd name="connsiteX51" fmla="*/ 512686 w 956708"/>
              <a:gd name="connsiteY51" fmla="*/ 211163 h 422326"/>
              <a:gd name="connsiteX52" fmla="*/ 478354 w 956708"/>
              <a:gd name="connsiteY52" fmla="*/ 176831 h 422326"/>
              <a:gd name="connsiteX53" fmla="*/ 444023 w 956708"/>
              <a:gd name="connsiteY53" fmla="*/ 211163 h 422326"/>
              <a:gd name="connsiteX54" fmla="*/ 478354 w 956708"/>
              <a:gd name="connsiteY54" fmla="*/ 245494 h 422326"/>
              <a:gd name="connsiteX55" fmla="*/ 330347 w 956708"/>
              <a:gd name="connsiteY55" fmla="*/ 245494 h 422326"/>
              <a:gd name="connsiteX56" fmla="*/ 364678 w 956708"/>
              <a:gd name="connsiteY56" fmla="*/ 211163 h 422326"/>
              <a:gd name="connsiteX57" fmla="*/ 330347 w 956708"/>
              <a:gd name="connsiteY57" fmla="*/ 176831 h 422326"/>
              <a:gd name="connsiteX58" fmla="*/ 296015 w 956708"/>
              <a:gd name="connsiteY58" fmla="*/ 211163 h 422326"/>
              <a:gd name="connsiteX59" fmla="*/ 330347 w 956708"/>
              <a:gd name="connsiteY59" fmla="*/ 245494 h 422326"/>
              <a:gd name="connsiteX60" fmla="*/ 182339 w 956708"/>
              <a:gd name="connsiteY60" fmla="*/ 245494 h 422326"/>
              <a:gd name="connsiteX61" fmla="*/ 216671 w 956708"/>
              <a:gd name="connsiteY61" fmla="*/ 211163 h 422326"/>
              <a:gd name="connsiteX62" fmla="*/ 182339 w 956708"/>
              <a:gd name="connsiteY62" fmla="*/ 176831 h 422326"/>
              <a:gd name="connsiteX63" fmla="*/ 148008 w 956708"/>
              <a:gd name="connsiteY63" fmla="*/ 211163 h 422326"/>
              <a:gd name="connsiteX64" fmla="*/ 182339 w 956708"/>
              <a:gd name="connsiteY64" fmla="*/ 245494 h 422326"/>
              <a:gd name="connsiteX65" fmla="*/ 34332 w 956708"/>
              <a:gd name="connsiteY65" fmla="*/ 245494 h 422326"/>
              <a:gd name="connsiteX66" fmla="*/ 68663 w 956708"/>
              <a:gd name="connsiteY66" fmla="*/ 211163 h 422326"/>
              <a:gd name="connsiteX67" fmla="*/ 34332 w 956708"/>
              <a:gd name="connsiteY67" fmla="*/ 176831 h 422326"/>
              <a:gd name="connsiteX68" fmla="*/ 0 w 956708"/>
              <a:gd name="connsiteY68" fmla="*/ 211163 h 422326"/>
              <a:gd name="connsiteX69" fmla="*/ 34332 w 956708"/>
              <a:gd name="connsiteY69" fmla="*/ 245494 h 422326"/>
              <a:gd name="connsiteX70" fmla="*/ 922377 w 956708"/>
              <a:gd name="connsiteY70" fmla="*/ 422326 h 422326"/>
              <a:gd name="connsiteX71" fmla="*/ 956708 w 956708"/>
              <a:gd name="connsiteY71" fmla="*/ 387995 h 422326"/>
              <a:gd name="connsiteX72" fmla="*/ 922377 w 956708"/>
              <a:gd name="connsiteY72" fmla="*/ 353663 h 422326"/>
              <a:gd name="connsiteX73" fmla="*/ 888045 w 956708"/>
              <a:gd name="connsiteY73" fmla="*/ 387995 h 422326"/>
              <a:gd name="connsiteX74" fmla="*/ 922377 w 956708"/>
              <a:gd name="connsiteY74" fmla="*/ 422326 h 422326"/>
              <a:gd name="connsiteX75" fmla="*/ 774370 w 956708"/>
              <a:gd name="connsiteY75" fmla="*/ 422326 h 422326"/>
              <a:gd name="connsiteX76" fmla="*/ 808701 w 956708"/>
              <a:gd name="connsiteY76" fmla="*/ 387995 h 422326"/>
              <a:gd name="connsiteX77" fmla="*/ 774370 w 956708"/>
              <a:gd name="connsiteY77" fmla="*/ 353663 h 422326"/>
              <a:gd name="connsiteX78" fmla="*/ 740038 w 956708"/>
              <a:gd name="connsiteY78" fmla="*/ 387995 h 422326"/>
              <a:gd name="connsiteX79" fmla="*/ 774370 w 956708"/>
              <a:gd name="connsiteY79" fmla="*/ 422326 h 422326"/>
              <a:gd name="connsiteX80" fmla="*/ 626362 w 956708"/>
              <a:gd name="connsiteY80" fmla="*/ 422326 h 422326"/>
              <a:gd name="connsiteX81" fmla="*/ 660693 w 956708"/>
              <a:gd name="connsiteY81" fmla="*/ 387995 h 422326"/>
              <a:gd name="connsiteX82" fmla="*/ 626362 w 956708"/>
              <a:gd name="connsiteY82" fmla="*/ 353663 h 422326"/>
              <a:gd name="connsiteX83" fmla="*/ 592031 w 956708"/>
              <a:gd name="connsiteY83" fmla="*/ 387995 h 422326"/>
              <a:gd name="connsiteX84" fmla="*/ 626362 w 956708"/>
              <a:gd name="connsiteY84" fmla="*/ 422326 h 422326"/>
              <a:gd name="connsiteX85" fmla="*/ 478354 w 956708"/>
              <a:gd name="connsiteY85" fmla="*/ 422326 h 422326"/>
              <a:gd name="connsiteX86" fmla="*/ 512686 w 956708"/>
              <a:gd name="connsiteY86" fmla="*/ 387995 h 422326"/>
              <a:gd name="connsiteX87" fmla="*/ 478354 w 956708"/>
              <a:gd name="connsiteY87" fmla="*/ 353663 h 422326"/>
              <a:gd name="connsiteX88" fmla="*/ 444023 w 956708"/>
              <a:gd name="connsiteY88" fmla="*/ 387995 h 422326"/>
              <a:gd name="connsiteX89" fmla="*/ 478354 w 956708"/>
              <a:gd name="connsiteY89" fmla="*/ 422326 h 422326"/>
              <a:gd name="connsiteX90" fmla="*/ 330347 w 956708"/>
              <a:gd name="connsiteY90" fmla="*/ 422326 h 422326"/>
              <a:gd name="connsiteX91" fmla="*/ 364678 w 956708"/>
              <a:gd name="connsiteY91" fmla="*/ 387995 h 422326"/>
              <a:gd name="connsiteX92" fmla="*/ 330347 w 956708"/>
              <a:gd name="connsiteY92" fmla="*/ 353663 h 422326"/>
              <a:gd name="connsiteX93" fmla="*/ 296015 w 956708"/>
              <a:gd name="connsiteY93" fmla="*/ 387995 h 422326"/>
              <a:gd name="connsiteX94" fmla="*/ 330347 w 956708"/>
              <a:gd name="connsiteY94" fmla="*/ 422326 h 422326"/>
              <a:gd name="connsiteX95" fmla="*/ 182339 w 956708"/>
              <a:gd name="connsiteY95" fmla="*/ 422326 h 422326"/>
              <a:gd name="connsiteX96" fmla="*/ 216671 w 956708"/>
              <a:gd name="connsiteY96" fmla="*/ 387995 h 422326"/>
              <a:gd name="connsiteX97" fmla="*/ 182339 w 956708"/>
              <a:gd name="connsiteY97" fmla="*/ 353663 h 422326"/>
              <a:gd name="connsiteX98" fmla="*/ 148008 w 956708"/>
              <a:gd name="connsiteY98" fmla="*/ 387995 h 422326"/>
              <a:gd name="connsiteX99" fmla="*/ 182339 w 956708"/>
              <a:gd name="connsiteY99" fmla="*/ 422326 h 422326"/>
              <a:gd name="connsiteX100" fmla="*/ 34332 w 956708"/>
              <a:gd name="connsiteY100" fmla="*/ 422326 h 422326"/>
              <a:gd name="connsiteX101" fmla="*/ 68663 w 956708"/>
              <a:gd name="connsiteY101" fmla="*/ 387995 h 422326"/>
              <a:gd name="connsiteX102" fmla="*/ 34332 w 956708"/>
              <a:gd name="connsiteY102" fmla="*/ 353663 h 422326"/>
              <a:gd name="connsiteX103" fmla="*/ 0 w 956708"/>
              <a:gd name="connsiteY103" fmla="*/ 387995 h 422326"/>
              <a:gd name="connsiteX104" fmla="*/ 34332 w 956708"/>
              <a:gd name="connsiteY104" fmla="*/ 422326 h 42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56708" h="422326">
                <a:moveTo>
                  <a:pt x="922377" y="68663"/>
                </a:moveTo>
                <a:cubicBezTo>
                  <a:pt x="941338" y="68663"/>
                  <a:pt x="956708" y="53293"/>
                  <a:pt x="956708" y="34332"/>
                </a:cubicBezTo>
                <a:cubicBezTo>
                  <a:pt x="956708" y="15371"/>
                  <a:pt x="941338" y="0"/>
                  <a:pt x="922377" y="0"/>
                </a:cubicBezTo>
                <a:cubicBezTo>
                  <a:pt x="903416" y="0"/>
                  <a:pt x="888045" y="15371"/>
                  <a:pt x="888045" y="34332"/>
                </a:cubicBezTo>
                <a:cubicBezTo>
                  <a:pt x="888045" y="53293"/>
                  <a:pt x="903416" y="68663"/>
                  <a:pt x="922377" y="68663"/>
                </a:cubicBezTo>
                <a:close/>
                <a:moveTo>
                  <a:pt x="774370" y="68663"/>
                </a:moveTo>
                <a:cubicBezTo>
                  <a:pt x="793331" y="68663"/>
                  <a:pt x="808701" y="53293"/>
                  <a:pt x="808701" y="34332"/>
                </a:cubicBezTo>
                <a:cubicBezTo>
                  <a:pt x="808701" y="15371"/>
                  <a:pt x="793331" y="0"/>
                  <a:pt x="774370" y="0"/>
                </a:cubicBezTo>
                <a:cubicBezTo>
                  <a:pt x="755409" y="0"/>
                  <a:pt x="740038" y="15371"/>
                  <a:pt x="740038" y="34332"/>
                </a:cubicBezTo>
                <a:cubicBezTo>
                  <a:pt x="740038" y="53293"/>
                  <a:pt x="755409" y="68663"/>
                  <a:pt x="774370" y="68663"/>
                </a:cubicBezTo>
                <a:close/>
                <a:moveTo>
                  <a:pt x="626362" y="68663"/>
                </a:moveTo>
                <a:cubicBezTo>
                  <a:pt x="645323" y="68663"/>
                  <a:pt x="660693" y="53293"/>
                  <a:pt x="660693" y="34332"/>
                </a:cubicBezTo>
                <a:cubicBezTo>
                  <a:pt x="660693" y="15371"/>
                  <a:pt x="645323" y="0"/>
                  <a:pt x="626362" y="0"/>
                </a:cubicBezTo>
                <a:cubicBezTo>
                  <a:pt x="607401" y="0"/>
                  <a:pt x="592031" y="15371"/>
                  <a:pt x="592031" y="34332"/>
                </a:cubicBezTo>
                <a:cubicBezTo>
                  <a:pt x="592031" y="53293"/>
                  <a:pt x="607401" y="68663"/>
                  <a:pt x="626362" y="68663"/>
                </a:cubicBezTo>
                <a:close/>
                <a:moveTo>
                  <a:pt x="478354" y="68663"/>
                </a:moveTo>
                <a:cubicBezTo>
                  <a:pt x="497315" y="68663"/>
                  <a:pt x="512686" y="53293"/>
                  <a:pt x="512686" y="34332"/>
                </a:cubicBezTo>
                <a:cubicBezTo>
                  <a:pt x="512686" y="15371"/>
                  <a:pt x="497315" y="0"/>
                  <a:pt x="478354" y="0"/>
                </a:cubicBezTo>
                <a:cubicBezTo>
                  <a:pt x="459394" y="0"/>
                  <a:pt x="444023" y="15371"/>
                  <a:pt x="444023" y="34332"/>
                </a:cubicBezTo>
                <a:cubicBezTo>
                  <a:pt x="444023" y="53293"/>
                  <a:pt x="459394" y="68663"/>
                  <a:pt x="478354" y="68663"/>
                </a:cubicBezTo>
                <a:close/>
                <a:moveTo>
                  <a:pt x="330347" y="68663"/>
                </a:moveTo>
                <a:cubicBezTo>
                  <a:pt x="349308" y="68663"/>
                  <a:pt x="364678" y="53293"/>
                  <a:pt x="364678" y="34332"/>
                </a:cubicBezTo>
                <a:cubicBezTo>
                  <a:pt x="364678" y="15371"/>
                  <a:pt x="349308" y="0"/>
                  <a:pt x="330347" y="0"/>
                </a:cubicBezTo>
                <a:cubicBezTo>
                  <a:pt x="311386" y="0"/>
                  <a:pt x="296015" y="15371"/>
                  <a:pt x="296015" y="34332"/>
                </a:cubicBezTo>
                <a:cubicBezTo>
                  <a:pt x="296015" y="53293"/>
                  <a:pt x="311386" y="68663"/>
                  <a:pt x="330347" y="68663"/>
                </a:cubicBezTo>
                <a:close/>
                <a:moveTo>
                  <a:pt x="182339" y="68663"/>
                </a:moveTo>
                <a:cubicBezTo>
                  <a:pt x="201300" y="68663"/>
                  <a:pt x="216671" y="53293"/>
                  <a:pt x="216671" y="34332"/>
                </a:cubicBezTo>
                <a:cubicBezTo>
                  <a:pt x="216671" y="15371"/>
                  <a:pt x="201300" y="0"/>
                  <a:pt x="182339" y="0"/>
                </a:cubicBezTo>
                <a:cubicBezTo>
                  <a:pt x="163378" y="0"/>
                  <a:pt x="148008" y="15371"/>
                  <a:pt x="148008" y="34332"/>
                </a:cubicBezTo>
                <a:cubicBezTo>
                  <a:pt x="148008" y="53293"/>
                  <a:pt x="163378" y="68663"/>
                  <a:pt x="182339" y="68663"/>
                </a:cubicBezTo>
                <a:close/>
                <a:moveTo>
                  <a:pt x="34332" y="68663"/>
                </a:moveTo>
                <a:cubicBezTo>
                  <a:pt x="53293" y="68663"/>
                  <a:pt x="68663" y="53293"/>
                  <a:pt x="68663" y="34332"/>
                </a:cubicBezTo>
                <a:cubicBezTo>
                  <a:pt x="68663" y="15371"/>
                  <a:pt x="53293" y="0"/>
                  <a:pt x="34332" y="0"/>
                </a:cubicBezTo>
                <a:cubicBezTo>
                  <a:pt x="15371" y="0"/>
                  <a:pt x="0" y="15371"/>
                  <a:pt x="0" y="34332"/>
                </a:cubicBezTo>
                <a:cubicBezTo>
                  <a:pt x="0" y="53293"/>
                  <a:pt x="15371" y="68663"/>
                  <a:pt x="34332" y="68663"/>
                </a:cubicBezTo>
                <a:close/>
                <a:moveTo>
                  <a:pt x="922377" y="245494"/>
                </a:moveTo>
                <a:cubicBezTo>
                  <a:pt x="941338" y="245494"/>
                  <a:pt x="956708" y="230124"/>
                  <a:pt x="956708" y="211163"/>
                </a:cubicBezTo>
                <a:cubicBezTo>
                  <a:pt x="956708" y="192202"/>
                  <a:pt x="941338" y="176831"/>
                  <a:pt x="922377" y="176831"/>
                </a:cubicBezTo>
                <a:cubicBezTo>
                  <a:pt x="903416" y="176831"/>
                  <a:pt x="888045" y="192202"/>
                  <a:pt x="888045" y="211163"/>
                </a:cubicBezTo>
                <a:cubicBezTo>
                  <a:pt x="888045" y="230124"/>
                  <a:pt x="903416" y="245494"/>
                  <a:pt x="922377" y="245494"/>
                </a:cubicBezTo>
                <a:close/>
                <a:moveTo>
                  <a:pt x="774370" y="245494"/>
                </a:moveTo>
                <a:cubicBezTo>
                  <a:pt x="793331" y="245494"/>
                  <a:pt x="808701" y="230124"/>
                  <a:pt x="808701" y="211163"/>
                </a:cubicBezTo>
                <a:cubicBezTo>
                  <a:pt x="808701" y="192202"/>
                  <a:pt x="793331" y="176831"/>
                  <a:pt x="774370" y="176831"/>
                </a:cubicBezTo>
                <a:cubicBezTo>
                  <a:pt x="755409" y="176831"/>
                  <a:pt x="740038" y="192202"/>
                  <a:pt x="740038" y="211163"/>
                </a:cubicBezTo>
                <a:cubicBezTo>
                  <a:pt x="740038" y="230124"/>
                  <a:pt x="755409" y="245494"/>
                  <a:pt x="774370" y="245494"/>
                </a:cubicBezTo>
                <a:close/>
                <a:moveTo>
                  <a:pt x="626362" y="245494"/>
                </a:moveTo>
                <a:cubicBezTo>
                  <a:pt x="645323" y="245494"/>
                  <a:pt x="660693" y="230124"/>
                  <a:pt x="660693" y="211163"/>
                </a:cubicBezTo>
                <a:cubicBezTo>
                  <a:pt x="660693" y="192202"/>
                  <a:pt x="645323" y="176831"/>
                  <a:pt x="626362" y="176831"/>
                </a:cubicBezTo>
                <a:cubicBezTo>
                  <a:pt x="607401" y="176831"/>
                  <a:pt x="592031" y="192202"/>
                  <a:pt x="592031" y="211163"/>
                </a:cubicBezTo>
                <a:cubicBezTo>
                  <a:pt x="592031" y="230124"/>
                  <a:pt x="607401" y="245494"/>
                  <a:pt x="626362" y="245494"/>
                </a:cubicBezTo>
                <a:close/>
                <a:moveTo>
                  <a:pt x="478354" y="245494"/>
                </a:moveTo>
                <a:cubicBezTo>
                  <a:pt x="497315" y="245494"/>
                  <a:pt x="512686" y="230124"/>
                  <a:pt x="512686" y="211163"/>
                </a:cubicBezTo>
                <a:cubicBezTo>
                  <a:pt x="512686" y="192202"/>
                  <a:pt x="497315" y="176831"/>
                  <a:pt x="478354" y="176831"/>
                </a:cubicBezTo>
                <a:cubicBezTo>
                  <a:pt x="459394" y="176831"/>
                  <a:pt x="444023" y="192202"/>
                  <a:pt x="444023" y="211163"/>
                </a:cubicBezTo>
                <a:cubicBezTo>
                  <a:pt x="444023" y="230124"/>
                  <a:pt x="459394" y="245494"/>
                  <a:pt x="478354" y="245494"/>
                </a:cubicBezTo>
                <a:close/>
                <a:moveTo>
                  <a:pt x="330347" y="245494"/>
                </a:moveTo>
                <a:cubicBezTo>
                  <a:pt x="349308" y="245494"/>
                  <a:pt x="364678" y="230124"/>
                  <a:pt x="364678" y="211163"/>
                </a:cubicBezTo>
                <a:cubicBezTo>
                  <a:pt x="364678" y="192202"/>
                  <a:pt x="349308" y="176831"/>
                  <a:pt x="330347" y="176831"/>
                </a:cubicBezTo>
                <a:cubicBezTo>
                  <a:pt x="311386" y="176831"/>
                  <a:pt x="296015" y="192202"/>
                  <a:pt x="296015" y="211163"/>
                </a:cubicBezTo>
                <a:cubicBezTo>
                  <a:pt x="296015" y="230124"/>
                  <a:pt x="311386" y="245494"/>
                  <a:pt x="330347" y="245494"/>
                </a:cubicBezTo>
                <a:close/>
                <a:moveTo>
                  <a:pt x="182339" y="245494"/>
                </a:moveTo>
                <a:cubicBezTo>
                  <a:pt x="201300" y="245494"/>
                  <a:pt x="216671" y="230124"/>
                  <a:pt x="216671" y="211163"/>
                </a:cubicBezTo>
                <a:cubicBezTo>
                  <a:pt x="216671" y="192202"/>
                  <a:pt x="201300" y="176831"/>
                  <a:pt x="182339" y="176831"/>
                </a:cubicBezTo>
                <a:cubicBezTo>
                  <a:pt x="163378" y="176831"/>
                  <a:pt x="148008" y="192202"/>
                  <a:pt x="148008" y="211163"/>
                </a:cubicBezTo>
                <a:cubicBezTo>
                  <a:pt x="148008" y="230124"/>
                  <a:pt x="163378" y="245494"/>
                  <a:pt x="182339" y="245494"/>
                </a:cubicBezTo>
                <a:close/>
                <a:moveTo>
                  <a:pt x="34332" y="245494"/>
                </a:moveTo>
                <a:cubicBezTo>
                  <a:pt x="53293" y="245494"/>
                  <a:pt x="68663" y="230124"/>
                  <a:pt x="68663" y="211163"/>
                </a:cubicBezTo>
                <a:cubicBezTo>
                  <a:pt x="68663" y="192202"/>
                  <a:pt x="53293" y="176831"/>
                  <a:pt x="34332" y="176831"/>
                </a:cubicBezTo>
                <a:cubicBezTo>
                  <a:pt x="15371" y="176831"/>
                  <a:pt x="0" y="192202"/>
                  <a:pt x="0" y="211163"/>
                </a:cubicBezTo>
                <a:cubicBezTo>
                  <a:pt x="0" y="230124"/>
                  <a:pt x="15371" y="245494"/>
                  <a:pt x="34332" y="245494"/>
                </a:cubicBezTo>
                <a:close/>
                <a:moveTo>
                  <a:pt x="922377" y="422326"/>
                </a:moveTo>
                <a:cubicBezTo>
                  <a:pt x="941338" y="422326"/>
                  <a:pt x="956708" y="406956"/>
                  <a:pt x="956708" y="387995"/>
                </a:cubicBezTo>
                <a:cubicBezTo>
                  <a:pt x="956708" y="369034"/>
                  <a:pt x="941338" y="353663"/>
                  <a:pt x="922377" y="353663"/>
                </a:cubicBezTo>
                <a:cubicBezTo>
                  <a:pt x="903416" y="353663"/>
                  <a:pt x="888045" y="369034"/>
                  <a:pt x="888045" y="387995"/>
                </a:cubicBezTo>
                <a:cubicBezTo>
                  <a:pt x="888045" y="406956"/>
                  <a:pt x="903416" y="422326"/>
                  <a:pt x="922377" y="422326"/>
                </a:cubicBezTo>
                <a:close/>
                <a:moveTo>
                  <a:pt x="774370" y="422326"/>
                </a:moveTo>
                <a:cubicBezTo>
                  <a:pt x="793331" y="422326"/>
                  <a:pt x="808701" y="406956"/>
                  <a:pt x="808701" y="387995"/>
                </a:cubicBezTo>
                <a:cubicBezTo>
                  <a:pt x="808701" y="369034"/>
                  <a:pt x="793331" y="353663"/>
                  <a:pt x="774370" y="353663"/>
                </a:cubicBezTo>
                <a:cubicBezTo>
                  <a:pt x="755409" y="353663"/>
                  <a:pt x="740038" y="369034"/>
                  <a:pt x="740038" y="387995"/>
                </a:cubicBezTo>
                <a:cubicBezTo>
                  <a:pt x="740038" y="406956"/>
                  <a:pt x="755409" y="422326"/>
                  <a:pt x="774370" y="422326"/>
                </a:cubicBezTo>
                <a:close/>
                <a:moveTo>
                  <a:pt x="626362" y="422326"/>
                </a:moveTo>
                <a:cubicBezTo>
                  <a:pt x="645323" y="422326"/>
                  <a:pt x="660693" y="406956"/>
                  <a:pt x="660693" y="387995"/>
                </a:cubicBezTo>
                <a:cubicBezTo>
                  <a:pt x="660693" y="369034"/>
                  <a:pt x="645323" y="353663"/>
                  <a:pt x="626362" y="353663"/>
                </a:cubicBezTo>
                <a:cubicBezTo>
                  <a:pt x="607401" y="353663"/>
                  <a:pt x="592031" y="369034"/>
                  <a:pt x="592031" y="387995"/>
                </a:cubicBezTo>
                <a:cubicBezTo>
                  <a:pt x="592031" y="406956"/>
                  <a:pt x="607401" y="422326"/>
                  <a:pt x="626362" y="422326"/>
                </a:cubicBezTo>
                <a:close/>
                <a:moveTo>
                  <a:pt x="478354" y="422326"/>
                </a:moveTo>
                <a:cubicBezTo>
                  <a:pt x="497315" y="422326"/>
                  <a:pt x="512686" y="406956"/>
                  <a:pt x="512686" y="387995"/>
                </a:cubicBezTo>
                <a:cubicBezTo>
                  <a:pt x="512686" y="369034"/>
                  <a:pt x="497315" y="353663"/>
                  <a:pt x="478354" y="353663"/>
                </a:cubicBezTo>
                <a:cubicBezTo>
                  <a:pt x="459394" y="353663"/>
                  <a:pt x="444023" y="369034"/>
                  <a:pt x="444023" y="387995"/>
                </a:cubicBezTo>
                <a:cubicBezTo>
                  <a:pt x="444023" y="406956"/>
                  <a:pt x="459394" y="422326"/>
                  <a:pt x="478354" y="422326"/>
                </a:cubicBezTo>
                <a:close/>
                <a:moveTo>
                  <a:pt x="330347" y="422326"/>
                </a:moveTo>
                <a:cubicBezTo>
                  <a:pt x="349308" y="422326"/>
                  <a:pt x="364678" y="406956"/>
                  <a:pt x="364678" y="387995"/>
                </a:cubicBezTo>
                <a:cubicBezTo>
                  <a:pt x="364678" y="369034"/>
                  <a:pt x="349308" y="353663"/>
                  <a:pt x="330347" y="353663"/>
                </a:cubicBezTo>
                <a:cubicBezTo>
                  <a:pt x="311386" y="353663"/>
                  <a:pt x="296015" y="369034"/>
                  <a:pt x="296015" y="387995"/>
                </a:cubicBezTo>
                <a:cubicBezTo>
                  <a:pt x="296015" y="406956"/>
                  <a:pt x="311386" y="422326"/>
                  <a:pt x="330347" y="422326"/>
                </a:cubicBezTo>
                <a:close/>
                <a:moveTo>
                  <a:pt x="182339" y="422326"/>
                </a:moveTo>
                <a:cubicBezTo>
                  <a:pt x="201300" y="422326"/>
                  <a:pt x="216671" y="406956"/>
                  <a:pt x="216671" y="387995"/>
                </a:cubicBezTo>
                <a:cubicBezTo>
                  <a:pt x="216671" y="369034"/>
                  <a:pt x="201300" y="353663"/>
                  <a:pt x="182339" y="353663"/>
                </a:cubicBezTo>
                <a:cubicBezTo>
                  <a:pt x="163378" y="353663"/>
                  <a:pt x="148008" y="369034"/>
                  <a:pt x="148008" y="387995"/>
                </a:cubicBezTo>
                <a:cubicBezTo>
                  <a:pt x="148008" y="406956"/>
                  <a:pt x="163378" y="422326"/>
                  <a:pt x="182339" y="422326"/>
                </a:cubicBezTo>
                <a:close/>
                <a:moveTo>
                  <a:pt x="34332" y="422326"/>
                </a:moveTo>
                <a:cubicBezTo>
                  <a:pt x="53293" y="422326"/>
                  <a:pt x="68663" y="406956"/>
                  <a:pt x="68663" y="387995"/>
                </a:cubicBezTo>
                <a:cubicBezTo>
                  <a:pt x="68663" y="369034"/>
                  <a:pt x="53293" y="353663"/>
                  <a:pt x="34332" y="353663"/>
                </a:cubicBezTo>
                <a:cubicBezTo>
                  <a:pt x="15371" y="353663"/>
                  <a:pt x="0" y="369034"/>
                  <a:pt x="0" y="387995"/>
                </a:cubicBezTo>
                <a:cubicBezTo>
                  <a:pt x="0" y="406956"/>
                  <a:pt x="15371" y="422326"/>
                  <a:pt x="34332" y="422326"/>
                </a:cubicBezTo>
                <a:close/>
              </a:path>
            </a:pathLst>
          </a:custGeom>
          <a:solidFill>
            <a:schemeClr val="bg2"/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>
            <a:off x="6883400" y="0"/>
            <a:ext cx="5305126" cy="2837162"/>
          </a:xfrm>
          <a:custGeom>
            <a:avLst/>
            <a:gdLst>
              <a:gd name="connsiteX0" fmla="*/ 0 w 5960587"/>
              <a:gd name="connsiteY0" fmla="*/ 0 h 3187700"/>
              <a:gd name="connsiteX1" fmla="*/ 1398607 w 5960587"/>
              <a:gd name="connsiteY1" fmla="*/ 0 h 3187700"/>
              <a:gd name="connsiteX2" fmla="*/ 1423011 w 5960587"/>
              <a:gd name="connsiteY2" fmla="*/ 47647 h 3187700"/>
              <a:gd name="connsiteX3" fmla="*/ 4544833 w 5960587"/>
              <a:gd name="connsiteY3" fmla="*/ 1905678 h 3187700"/>
              <a:gd name="connsiteX4" fmla="*/ 5926781 w 5960587"/>
              <a:gd name="connsiteY4" fmla="*/ 1626676 h 3187700"/>
              <a:gd name="connsiteX5" fmla="*/ 5960587 w 5960587"/>
              <a:gd name="connsiteY5" fmla="*/ 1611392 h 3187700"/>
              <a:gd name="connsiteX6" fmla="*/ 5960587 w 5960587"/>
              <a:gd name="connsiteY6" fmla="*/ 2976478 h 3187700"/>
              <a:gd name="connsiteX7" fmla="*/ 5752512 w 5960587"/>
              <a:gd name="connsiteY7" fmla="*/ 3035565 h 3187700"/>
              <a:gd name="connsiteX8" fmla="*/ 4544833 w 5960587"/>
              <a:gd name="connsiteY8" fmla="*/ 3187700 h 3187700"/>
              <a:gd name="connsiteX9" fmla="*/ 5709 w 5960587"/>
              <a:gd name="connsiteY9" fmla="*/ 16874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60587" h="3187700">
                <a:moveTo>
                  <a:pt x="0" y="0"/>
                </a:moveTo>
                <a:lnTo>
                  <a:pt x="1398607" y="0"/>
                </a:lnTo>
                <a:lnTo>
                  <a:pt x="1423011" y="47647"/>
                </a:lnTo>
                <a:cubicBezTo>
                  <a:pt x="2024221" y="1154374"/>
                  <a:pt x="3196789" y="1905678"/>
                  <a:pt x="4544833" y="1905678"/>
                </a:cubicBezTo>
                <a:cubicBezTo>
                  <a:pt x="5035031" y="1905678"/>
                  <a:pt x="5502025" y="1806332"/>
                  <a:pt x="5926781" y="1626676"/>
                </a:cubicBezTo>
                <a:lnTo>
                  <a:pt x="5960587" y="1611392"/>
                </a:lnTo>
                <a:lnTo>
                  <a:pt x="5960587" y="2976478"/>
                </a:lnTo>
                <a:lnTo>
                  <a:pt x="5752512" y="3035565"/>
                </a:lnTo>
                <a:cubicBezTo>
                  <a:pt x="5366506" y="3134880"/>
                  <a:pt x="4961838" y="3187700"/>
                  <a:pt x="4544833" y="3187700"/>
                </a:cubicBezTo>
                <a:cubicBezTo>
                  <a:pt x="2459807" y="3187700"/>
                  <a:pt x="683202" y="1867194"/>
                  <a:pt x="5709" y="16874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: 圆角 11"/>
          <p:cNvSpPr/>
          <p:nvPr userDrawn="1">
            <p:custDataLst>
              <p:tags r:id="rId6"/>
            </p:custDataLst>
          </p:nvPr>
        </p:nvSpPr>
        <p:spPr>
          <a:xfrm>
            <a:off x="515938" y="512763"/>
            <a:ext cx="11168062" cy="5832475"/>
          </a:xfrm>
          <a:prstGeom prst="roundRect">
            <a:avLst>
              <a:gd name="adj" fmla="val 4410"/>
            </a:avLst>
          </a:prstGeom>
          <a:gradFill>
            <a:gsLst>
              <a:gs pos="88000">
                <a:schemeClr val="bg1"/>
              </a:gs>
              <a:gs pos="33000">
                <a:schemeClr val="bg2"/>
              </a:gs>
            </a:gsLst>
            <a:lin ang="13500000" scaled="1"/>
          </a:gradFill>
          <a:ln>
            <a:solidFill>
              <a:schemeClr val="bg1"/>
            </a:solidFill>
          </a:ln>
          <a:effectLst>
            <a:outerShdw blurRad="508000" dist="635000" dir="5400000" sx="95000" sy="95000" algn="t" rotWithShape="0">
              <a:schemeClr val="bg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cxnSp>
        <p:nvCxnSpPr>
          <p:cNvPr id="14" name="直接连接符 13"/>
          <p:cNvCxnSpPr/>
          <p:nvPr userDrawn="1">
            <p:custDataLst>
              <p:tags r:id="rId7"/>
            </p:custDataLst>
          </p:nvPr>
        </p:nvCxnSpPr>
        <p:spPr>
          <a:xfrm>
            <a:off x="4069080" y="5180526"/>
            <a:ext cx="4053840" cy="0"/>
          </a:xfrm>
          <a:prstGeom prst="line">
            <a:avLst/>
          </a:prstGeom>
          <a:ln w="12700">
            <a:solidFill>
              <a:schemeClr val="accent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8"/>
            </p:custDataLst>
          </p:nvPr>
        </p:nvCxnSpPr>
        <p:spPr>
          <a:xfrm>
            <a:off x="5775960" y="5180526"/>
            <a:ext cx="64008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: 圆角 16"/>
          <p:cNvSpPr/>
          <p:nvPr userDrawn="1">
            <p:custDataLst>
              <p:tags r:id="rId9"/>
            </p:custDataLst>
          </p:nvPr>
        </p:nvSpPr>
        <p:spPr>
          <a:xfrm>
            <a:off x="655672" y="639000"/>
            <a:ext cx="10888594" cy="5580000"/>
          </a:xfrm>
          <a:prstGeom prst="roundRect">
            <a:avLst>
              <a:gd name="adj" fmla="val 3957"/>
            </a:avLst>
          </a:prstGeom>
          <a:noFill/>
          <a:ln w="158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1526400" y="3020568"/>
            <a:ext cx="9144000" cy="978714"/>
          </a:xfrm>
        </p:spPr>
        <p:txBody>
          <a:bodyPr wrap="square"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4"/>
            </p:custDataLst>
          </p:nvPr>
        </p:nvSpPr>
        <p:spPr>
          <a:xfrm>
            <a:off x="1526400" y="4107282"/>
            <a:ext cx="9144000" cy="645064"/>
          </a:xfrm>
        </p:spPr>
        <p:txBody>
          <a:bodyPr wrap="square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1524000" y="1163848"/>
            <a:ext cx="9144000" cy="1677471"/>
          </a:xfrm>
        </p:spPr>
        <p:txBody>
          <a:bodyPr wrap="none" anchor="b" anchorCtr="0">
            <a:normAutofit/>
          </a:bodyPr>
          <a:lstStyle>
            <a:lvl1pPr marL="0" indent="0" algn="ctr">
              <a:buNone/>
              <a:defRPr sz="7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1998" cy="6858000"/>
          </a:xfrm>
          <a:prstGeom prst="rect">
            <a:avLst/>
          </a:prstGeom>
          <a:gradFill flip="none" rotWithShape="1">
            <a:gsLst>
              <a:gs pos="8000">
                <a:schemeClr val="bg2">
                  <a:lumMod val="90000"/>
                </a:schemeClr>
              </a:gs>
              <a:gs pos="92000">
                <a:schemeClr val="bg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 flipH="1" flipV="1">
            <a:off x="0" y="4967552"/>
            <a:ext cx="2250369" cy="1890447"/>
          </a:xfrm>
          <a:custGeom>
            <a:avLst/>
            <a:gdLst>
              <a:gd name="connsiteX0" fmla="*/ 2250369 w 2250369"/>
              <a:gd name="connsiteY0" fmla="*/ 1890447 h 1890447"/>
              <a:gd name="connsiteX1" fmla="*/ 2070898 w 2250369"/>
              <a:gd name="connsiteY1" fmla="*/ 1854618 h 1890447"/>
              <a:gd name="connsiteX2" fmla="*/ 3467 w 2250369"/>
              <a:gd name="connsiteY2" fmla="*/ 10249 h 1890447"/>
              <a:gd name="connsiteX3" fmla="*/ 0 w 2250369"/>
              <a:gd name="connsiteY3" fmla="*/ 0 h 1890447"/>
              <a:gd name="connsiteX4" fmla="*/ 849439 w 2250369"/>
              <a:gd name="connsiteY4" fmla="*/ 0 h 1890447"/>
              <a:gd name="connsiteX5" fmla="*/ 864261 w 2250369"/>
              <a:gd name="connsiteY5" fmla="*/ 28938 h 1890447"/>
              <a:gd name="connsiteX6" fmla="*/ 2169981 w 2250369"/>
              <a:gd name="connsiteY6" fmla="*/ 1075607 h 1890447"/>
              <a:gd name="connsiteX7" fmla="*/ 2250369 w 2250369"/>
              <a:gd name="connsiteY7" fmla="*/ 1092557 h 1890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369" h="1890447">
                <a:moveTo>
                  <a:pt x="2250369" y="1890447"/>
                </a:moveTo>
                <a:lnTo>
                  <a:pt x="2070898" y="1854618"/>
                </a:lnTo>
                <a:cubicBezTo>
                  <a:pt x="1112793" y="1623975"/>
                  <a:pt x="337789" y="923325"/>
                  <a:pt x="3467" y="10249"/>
                </a:cubicBezTo>
                <a:lnTo>
                  <a:pt x="0" y="0"/>
                </a:lnTo>
                <a:lnTo>
                  <a:pt x="849439" y="0"/>
                </a:lnTo>
                <a:lnTo>
                  <a:pt x="864261" y="28938"/>
                </a:lnTo>
                <a:cubicBezTo>
                  <a:pt x="1138118" y="533063"/>
                  <a:pt x="1607170" y="915765"/>
                  <a:pt x="2169981" y="1075607"/>
                </a:cubicBezTo>
                <a:lnTo>
                  <a:pt x="2250369" y="1092557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4"/>
            </p:custDataLst>
          </p:nvPr>
        </p:nvSpPr>
        <p:spPr>
          <a:xfrm>
            <a:off x="6227939" y="0"/>
            <a:ext cx="5960587" cy="3187700"/>
          </a:xfrm>
          <a:custGeom>
            <a:avLst/>
            <a:gdLst>
              <a:gd name="connsiteX0" fmla="*/ 0 w 5960587"/>
              <a:gd name="connsiteY0" fmla="*/ 0 h 3187700"/>
              <a:gd name="connsiteX1" fmla="*/ 1398607 w 5960587"/>
              <a:gd name="connsiteY1" fmla="*/ 0 h 3187700"/>
              <a:gd name="connsiteX2" fmla="*/ 1423011 w 5960587"/>
              <a:gd name="connsiteY2" fmla="*/ 47647 h 3187700"/>
              <a:gd name="connsiteX3" fmla="*/ 4544833 w 5960587"/>
              <a:gd name="connsiteY3" fmla="*/ 1905678 h 3187700"/>
              <a:gd name="connsiteX4" fmla="*/ 5926781 w 5960587"/>
              <a:gd name="connsiteY4" fmla="*/ 1626676 h 3187700"/>
              <a:gd name="connsiteX5" fmla="*/ 5960587 w 5960587"/>
              <a:gd name="connsiteY5" fmla="*/ 1611392 h 3187700"/>
              <a:gd name="connsiteX6" fmla="*/ 5960587 w 5960587"/>
              <a:gd name="connsiteY6" fmla="*/ 2976478 h 3187700"/>
              <a:gd name="connsiteX7" fmla="*/ 5752512 w 5960587"/>
              <a:gd name="connsiteY7" fmla="*/ 3035565 h 3187700"/>
              <a:gd name="connsiteX8" fmla="*/ 4544833 w 5960587"/>
              <a:gd name="connsiteY8" fmla="*/ 3187700 h 3187700"/>
              <a:gd name="connsiteX9" fmla="*/ 5709 w 5960587"/>
              <a:gd name="connsiteY9" fmla="*/ 16874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960587" h="3187700">
                <a:moveTo>
                  <a:pt x="0" y="0"/>
                </a:moveTo>
                <a:lnTo>
                  <a:pt x="1398607" y="0"/>
                </a:lnTo>
                <a:lnTo>
                  <a:pt x="1423011" y="47647"/>
                </a:lnTo>
                <a:cubicBezTo>
                  <a:pt x="2024221" y="1154374"/>
                  <a:pt x="3196789" y="1905678"/>
                  <a:pt x="4544833" y="1905678"/>
                </a:cubicBezTo>
                <a:cubicBezTo>
                  <a:pt x="5035031" y="1905678"/>
                  <a:pt x="5502025" y="1806332"/>
                  <a:pt x="5926781" y="1626676"/>
                </a:cubicBezTo>
                <a:lnTo>
                  <a:pt x="5960587" y="1611392"/>
                </a:lnTo>
                <a:lnTo>
                  <a:pt x="5960587" y="2976478"/>
                </a:lnTo>
                <a:lnTo>
                  <a:pt x="5752512" y="3035565"/>
                </a:lnTo>
                <a:cubicBezTo>
                  <a:pt x="5366506" y="3134880"/>
                  <a:pt x="4961838" y="3187700"/>
                  <a:pt x="4544833" y="3187700"/>
                </a:cubicBezTo>
                <a:cubicBezTo>
                  <a:pt x="2459807" y="3187700"/>
                  <a:pt x="683202" y="1867194"/>
                  <a:pt x="5709" y="16874"/>
                </a:cubicBezTo>
                <a:close/>
              </a:path>
            </a:pathLst>
          </a:cu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: 圆角 53"/>
          <p:cNvSpPr/>
          <p:nvPr userDrawn="1">
            <p:custDataLst>
              <p:tags r:id="rId5"/>
            </p:custDataLst>
          </p:nvPr>
        </p:nvSpPr>
        <p:spPr>
          <a:xfrm>
            <a:off x="514350" y="512763"/>
            <a:ext cx="11163300" cy="5843586"/>
          </a:xfrm>
          <a:prstGeom prst="roundRect">
            <a:avLst>
              <a:gd name="adj" fmla="val 3661"/>
            </a:avLst>
          </a:prstGeom>
          <a:gradFill>
            <a:gsLst>
              <a:gs pos="88000">
                <a:schemeClr val="bg1"/>
              </a:gs>
              <a:gs pos="33000">
                <a:schemeClr val="bg2"/>
              </a:gs>
            </a:gsLst>
            <a:lin ang="13500000" scaled="1"/>
          </a:gradFill>
          <a:ln>
            <a:solidFill>
              <a:schemeClr val="bg1"/>
            </a:solidFill>
          </a:ln>
          <a:effectLst>
            <a:outerShdw blurRad="508000" dist="635000" dir="5400000" sx="95000" sy="95000" algn="t" rotWithShape="0">
              <a:schemeClr val="bg2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/>
          <p:cNvSpPr/>
          <p:nvPr userDrawn="1">
            <p:custDataLst>
              <p:tags r:id="rId6"/>
            </p:custDataLst>
          </p:nvPr>
        </p:nvSpPr>
        <p:spPr>
          <a:xfrm>
            <a:off x="651703" y="644556"/>
            <a:ext cx="10888594" cy="5580000"/>
          </a:xfrm>
          <a:prstGeom prst="roundRect">
            <a:avLst>
              <a:gd name="adj" fmla="val 3957"/>
            </a:avLst>
          </a:prstGeom>
          <a:noFill/>
          <a:ln w="1587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>
            <p:custDataLst>
              <p:tags r:id="rId7"/>
            </p:custDataLst>
          </p:nvPr>
        </p:nvCxnSpPr>
        <p:spPr>
          <a:xfrm>
            <a:off x="1419229" y="1473097"/>
            <a:ext cx="20002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8"/>
            </p:custDataLst>
          </p:nvPr>
        </p:nvCxnSpPr>
        <p:spPr>
          <a:xfrm>
            <a:off x="1419229" y="1526676"/>
            <a:ext cx="20002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9"/>
            </p:custDataLst>
          </p:nvPr>
        </p:nvCxnSpPr>
        <p:spPr>
          <a:xfrm>
            <a:off x="1419229" y="1580255"/>
            <a:ext cx="20002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 userDrawn="1">
            <p:ph type="ctrTitle"/>
            <p:custDataLst>
              <p:tags r:id="rId10"/>
            </p:custDataLst>
          </p:nvPr>
        </p:nvSpPr>
        <p:spPr>
          <a:xfrm>
            <a:off x="1426849" y="1919838"/>
            <a:ext cx="5035536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1"/>
            </p:custDataLst>
          </p:nvPr>
        </p:nvSpPr>
        <p:spPr>
          <a:xfrm>
            <a:off x="1426849" y="3858346"/>
            <a:ext cx="5035536" cy="597217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32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 userDrawn="1">
            <p:ph type="body" sz="quarter" idx="13" hasCustomPrompt="1"/>
            <p:custDataLst>
              <p:tags r:id="rId12"/>
            </p:custDataLst>
          </p:nvPr>
        </p:nvSpPr>
        <p:spPr>
          <a:xfrm>
            <a:off x="1751189" y="1304321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7" hasCustomPrompt="1"/>
            <p:custDataLst>
              <p:tags r:id="rId13"/>
            </p:custDataLst>
          </p:nvPr>
        </p:nvSpPr>
        <p:spPr>
          <a:xfrm>
            <a:off x="1426849" y="4874934"/>
            <a:ext cx="2520000" cy="46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rtlCol="0" anchor="ctr" anchorCtr="1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zh-CN" altLang="en-US" sz="1400" dirty="0">
                <a:solidFill>
                  <a:srgbClr val="FFFFFF"/>
                </a:solidFill>
              </a:defRPr>
            </a:lvl1pPr>
          </a:lstStyle>
          <a:p>
            <a:pPr marL="228600" lvl="0" indent="-228600" algn="ctr">
              <a:lnSpc>
                <a:spcPct val="100000"/>
              </a:lnSpc>
            </a:pPr>
            <a:r>
              <a:rPr lang="zh-CN" altLang="en-US" dirty="0"/>
              <a:t>署名</a:t>
            </a:r>
            <a:endParaRPr lang="zh-CN" altLang="en-US" dirty="0"/>
          </a:p>
        </p:txBody>
      </p:sp>
      <p:cxnSp>
        <p:nvCxnSpPr>
          <p:cNvPr id="14" name="直接连接符 13"/>
          <p:cNvCxnSpPr/>
          <p:nvPr userDrawn="1">
            <p:custDataLst>
              <p:tags r:id="rId14"/>
            </p:custDataLst>
          </p:nvPr>
        </p:nvCxnSpPr>
        <p:spPr>
          <a:xfrm>
            <a:off x="7806975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15"/>
            </p:custDataLst>
          </p:nvPr>
        </p:nvCxnSpPr>
        <p:spPr>
          <a:xfrm>
            <a:off x="8771504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16"/>
            </p:custDataLst>
          </p:nvPr>
        </p:nvCxnSpPr>
        <p:spPr>
          <a:xfrm>
            <a:off x="7324710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>
            <p:custDataLst>
              <p:tags r:id="rId17"/>
            </p:custDataLst>
          </p:nvPr>
        </p:nvCxnSpPr>
        <p:spPr>
          <a:xfrm>
            <a:off x="9253769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 userDrawn="1">
            <p:custDataLst>
              <p:tags r:id="rId18"/>
            </p:custDataLst>
          </p:nvPr>
        </p:nvCxnSpPr>
        <p:spPr>
          <a:xfrm>
            <a:off x="9736033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 userDrawn="1">
            <p:custDataLst>
              <p:tags r:id="rId19"/>
            </p:custDataLst>
          </p:nvPr>
        </p:nvCxnSpPr>
        <p:spPr>
          <a:xfrm>
            <a:off x="8289239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 userDrawn="1">
            <p:custDataLst>
              <p:tags r:id="rId20"/>
            </p:custDataLst>
          </p:nvPr>
        </p:nvCxnSpPr>
        <p:spPr>
          <a:xfrm>
            <a:off x="10218298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 userDrawn="1">
            <p:custDataLst>
              <p:tags r:id="rId21"/>
            </p:custDataLst>
          </p:nvPr>
        </p:nvCxnSpPr>
        <p:spPr>
          <a:xfrm>
            <a:off x="10700565" y="1094308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 userDrawn="1">
            <p:custDataLst>
              <p:tags r:id="rId22"/>
            </p:custDataLst>
          </p:nvPr>
        </p:nvCxnSpPr>
        <p:spPr>
          <a:xfrm rot="16200000">
            <a:off x="9012637" y="2006600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 userDrawn="1">
            <p:custDataLst>
              <p:tags r:id="rId23"/>
            </p:custDataLst>
          </p:nvPr>
        </p:nvCxnSpPr>
        <p:spPr>
          <a:xfrm rot="16200000">
            <a:off x="9012637" y="1524335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 userDrawn="1">
            <p:custDataLst>
              <p:tags r:id="rId24"/>
            </p:custDataLst>
          </p:nvPr>
        </p:nvCxnSpPr>
        <p:spPr>
          <a:xfrm rot="16200000">
            <a:off x="9012637" y="559806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 userDrawn="1">
            <p:custDataLst>
              <p:tags r:id="rId25"/>
            </p:custDataLst>
          </p:nvPr>
        </p:nvCxnSpPr>
        <p:spPr>
          <a:xfrm rot="16200000">
            <a:off x="9012637" y="1042071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 userDrawn="1">
            <p:custDataLst>
              <p:tags r:id="rId26"/>
            </p:custDataLst>
          </p:nvPr>
        </p:nvCxnSpPr>
        <p:spPr>
          <a:xfrm rot="16200000">
            <a:off x="9012637" y="77542"/>
            <a:ext cx="0" cy="4439890"/>
          </a:xfrm>
          <a:prstGeom prst="line">
            <a:avLst/>
          </a:prstGeom>
          <a:ln w="19050">
            <a:gradFill flip="none" rotWithShape="1">
              <a:gsLst>
                <a:gs pos="0">
                  <a:schemeClr val="bg2">
                    <a:lumMod val="90000"/>
                    <a:alpha val="0"/>
                  </a:schemeClr>
                </a:gs>
                <a:gs pos="70000">
                  <a:schemeClr val="bg2">
                    <a:lumMod val="90000"/>
                    <a:alpha val="40000"/>
                  </a:schemeClr>
                </a:gs>
                <a:gs pos="30000">
                  <a:schemeClr val="bg2">
                    <a:lumMod val="90000"/>
                    <a:alpha val="40000"/>
                  </a:schemeClr>
                </a:gs>
                <a:gs pos="100000">
                  <a:schemeClr val="bg2">
                    <a:lumMod val="9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/>
          <p:cNvPicPr>
            <a:picLocks noChangeAspect="1"/>
          </p:cNvPicPr>
          <p:nvPr userDrawn="1">
            <p:custDataLst>
              <p:tags r:id="rId27"/>
            </p:custDataLst>
          </p:nvPr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rightnessContrast bright="2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69" t="9289" r="17198" b="10266"/>
          <a:stretch>
            <a:fillRect/>
          </a:stretch>
        </p:blipFill>
        <p:spPr>
          <a:xfrm>
            <a:off x="6504495" y="887117"/>
            <a:ext cx="5086785" cy="5970879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 userDrawn="1">
            <p:ph type="dt" sz="half" idx="10"/>
            <p:custDataLst>
              <p:tags r:id="rId3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11"/>
            <p:custDataLst>
              <p:tags r:id="rId3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12"/>
            <p:custDataLst>
              <p:tags r:id="rId32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27.xml"/><Relationship Id="rId20" Type="http://schemas.openxmlformats.org/officeDocument/2006/relationships/tags" Target="../tags/tag126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25.xml"/><Relationship Id="rId18" Type="http://schemas.openxmlformats.org/officeDocument/2006/relationships/tags" Target="../tags/tag124.xml"/><Relationship Id="rId17" Type="http://schemas.openxmlformats.org/officeDocument/2006/relationships/tags" Target="../tags/tag123.xml"/><Relationship Id="rId16" Type="http://schemas.openxmlformats.org/officeDocument/2006/relationships/tags" Target="../tags/tag122.xml"/><Relationship Id="rId15" Type="http://schemas.openxmlformats.org/officeDocument/2006/relationships/tags" Target="../tags/tag121.xml"/><Relationship Id="rId14" Type="http://schemas.openxmlformats.org/officeDocument/2006/relationships/tags" Target="../tags/tag120.xml"/><Relationship Id="rId13" Type="http://schemas.openxmlformats.org/officeDocument/2006/relationships/tags" Target="../tags/tag119.xml"/><Relationship Id="rId12" Type="http://schemas.openxmlformats.org/officeDocument/2006/relationships/tags" Target="../tags/tag118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1998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13"/>
            </p:custDataLst>
          </p:nvPr>
        </p:nvSpPr>
        <p:spPr>
          <a:xfrm>
            <a:off x="10622168" y="0"/>
            <a:ext cx="1566359" cy="1301749"/>
          </a:xfrm>
          <a:custGeom>
            <a:avLst/>
            <a:gdLst>
              <a:gd name="connsiteX0" fmla="*/ 0 w 1360059"/>
              <a:gd name="connsiteY0" fmla="*/ 0 h 1130300"/>
              <a:gd name="connsiteX1" fmla="*/ 555717 w 1360059"/>
              <a:gd name="connsiteY1" fmla="*/ 0 h 1130300"/>
              <a:gd name="connsiteX2" fmla="*/ 557082 w 1360059"/>
              <a:gd name="connsiteY2" fmla="*/ 5308 h 1130300"/>
              <a:gd name="connsiteX3" fmla="*/ 1349095 w 1360059"/>
              <a:gd name="connsiteY3" fmla="*/ 587997 h 1130300"/>
              <a:gd name="connsiteX4" fmla="*/ 1360059 w 1360059"/>
              <a:gd name="connsiteY4" fmla="*/ 587443 h 1130300"/>
              <a:gd name="connsiteX5" fmla="*/ 1360059 w 1360059"/>
              <a:gd name="connsiteY5" fmla="*/ 1129746 h 1130300"/>
              <a:gd name="connsiteX6" fmla="*/ 1349095 w 1360059"/>
              <a:gd name="connsiteY6" fmla="*/ 1130300 h 1130300"/>
              <a:gd name="connsiteX7" fmla="*/ 5361 w 1360059"/>
              <a:gd name="connsiteY7" fmla="*/ 35125 h 113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0059" h="1130300">
                <a:moveTo>
                  <a:pt x="0" y="0"/>
                </a:moveTo>
                <a:lnTo>
                  <a:pt x="555717" y="0"/>
                </a:lnTo>
                <a:lnTo>
                  <a:pt x="557082" y="5308"/>
                </a:lnTo>
                <a:cubicBezTo>
                  <a:pt x="662080" y="342888"/>
                  <a:pt x="976964" y="587997"/>
                  <a:pt x="1349095" y="587997"/>
                </a:cubicBezTo>
                <a:lnTo>
                  <a:pt x="1360059" y="587443"/>
                </a:lnTo>
                <a:lnTo>
                  <a:pt x="1360059" y="1129746"/>
                </a:lnTo>
                <a:lnTo>
                  <a:pt x="1349095" y="1130300"/>
                </a:lnTo>
                <a:cubicBezTo>
                  <a:pt x="686270" y="1130300"/>
                  <a:pt x="133258" y="660140"/>
                  <a:pt x="5361" y="35125"/>
                </a:cubicBezTo>
                <a:close/>
              </a:path>
            </a:pathLst>
          </a:custGeom>
          <a:solidFill>
            <a:schemeClr val="bg2">
              <a:lumMod val="9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14"/>
            </p:custDataLst>
          </p:nvPr>
        </p:nvSpPr>
        <p:spPr>
          <a:xfrm>
            <a:off x="0" y="6324435"/>
            <a:ext cx="12188526" cy="533565"/>
          </a:xfrm>
          <a:prstGeom prst="rect">
            <a:avLst/>
          </a:prstGeom>
          <a:gradFill flip="none" rotWithShape="1">
            <a:gsLst>
              <a:gs pos="97000">
                <a:schemeClr val="bg2">
                  <a:alpha val="0"/>
                </a:schemeClr>
              </a:gs>
              <a:gs pos="41000">
                <a:schemeClr val="bg2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5"/>
            </p:custDataLst>
          </p:nvPr>
        </p:nvSpPr>
        <p:spPr>
          <a:xfrm flipV="1">
            <a:off x="10810686" y="685968"/>
            <a:ext cx="684746" cy="302272"/>
          </a:xfrm>
          <a:custGeom>
            <a:avLst/>
            <a:gdLst>
              <a:gd name="connsiteX0" fmla="*/ 922377 w 956708"/>
              <a:gd name="connsiteY0" fmla="*/ 68663 h 422326"/>
              <a:gd name="connsiteX1" fmla="*/ 956708 w 956708"/>
              <a:gd name="connsiteY1" fmla="*/ 34332 h 422326"/>
              <a:gd name="connsiteX2" fmla="*/ 922377 w 956708"/>
              <a:gd name="connsiteY2" fmla="*/ 0 h 422326"/>
              <a:gd name="connsiteX3" fmla="*/ 888045 w 956708"/>
              <a:gd name="connsiteY3" fmla="*/ 34332 h 422326"/>
              <a:gd name="connsiteX4" fmla="*/ 922377 w 956708"/>
              <a:gd name="connsiteY4" fmla="*/ 68663 h 422326"/>
              <a:gd name="connsiteX5" fmla="*/ 774370 w 956708"/>
              <a:gd name="connsiteY5" fmla="*/ 68663 h 422326"/>
              <a:gd name="connsiteX6" fmla="*/ 808701 w 956708"/>
              <a:gd name="connsiteY6" fmla="*/ 34332 h 422326"/>
              <a:gd name="connsiteX7" fmla="*/ 774370 w 956708"/>
              <a:gd name="connsiteY7" fmla="*/ 0 h 422326"/>
              <a:gd name="connsiteX8" fmla="*/ 740038 w 956708"/>
              <a:gd name="connsiteY8" fmla="*/ 34332 h 422326"/>
              <a:gd name="connsiteX9" fmla="*/ 774370 w 956708"/>
              <a:gd name="connsiteY9" fmla="*/ 68663 h 422326"/>
              <a:gd name="connsiteX10" fmla="*/ 626362 w 956708"/>
              <a:gd name="connsiteY10" fmla="*/ 68663 h 422326"/>
              <a:gd name="connsiteX11" fmla="*/ 660693 w 956708"/>
              <a:gd name="connsiteY11" fmla="*/ 34332 h 422326"/>
              <a:gd name="connsiteX12" fmla="*/ 626362 w 956708"/>
              <a:gd name="connsiteY12" fmla="*/ 0 h 422326"/>
              <a:gd name="connsiteX13" fmla="*/ 592031 w 956708"/>
              <a:gd name="connsiteY13" fmla="*/ 34332 h 422326"/>
              <a:gd name="connsiteX14" fmla="*/ 626362 w 956708"/>
              <a:gd name="connsiteY14" fmla="*/ 68663 h 422326"/>
              <a:gd name="connsiteX15" fmla="*/ 478354 w 956708"/>
              <a:gd name="connsiteY15" fmla="*/ 68663 h 422326"/>
              <a:gd name="connsiteX16" fmla="*/ 512686 w 956708"/>
              <a:gd name="connsiteY16" fmla="*/ 34332 h 422326"/>
              <a:gd name="connsiteX17" fmla="*/ 478354 w 956708"/>
              <a:gd name="connsiteY17" fmla="*/ 0 h 422326"/>
              <a:gd name="connsiteX18" fmla="*/ 444023 w 956708"/>
              <a:gd name="connsiteY18" fmla="*/ 34332 h 422326"/>
              <a:gd name="connsiteX19" fmla="*/ 478354 w 956708"/>
              <a:gd name="connsiteY19" fmla="*/ 68663 h 422326"/>
              <a:gd name="connsiteX20" fmla="*/ 330347 w 956708"/>
              <a:gd name="connsiteY20" fmla="*/ 68663 h 422326"/>
              <a:gd name="connsiteX21" fmla="*/ 364678 w 956708"/>
              <a:gd name="connsiteY21" fmla="*/ 34332 h 422326"/>
              <a:gd name="connsiteX22" fmla="*/ 330347 w 956708"/>
              <a:gd name="connsiteY22" fmla="*/ 0 h 422326"/>
              <a:gd name="connsiteX23" fmla="*/ 296015 w 956708"/>
              <a:gd name="connsiteY23" fmla="*/ 34332 h 422326"/>
              <a:gd name="connsiteX24" fmla="*/ 330347 w 956708"/>
              <a:gd name="connsiteY24" fmla="*/ 68663 h 422326"/>
              <a:gd name="connsiteX25" fmla="*/ 182339 w 956708"/>
              <a:gd name="connsiteY25" fmla="*/ 68663 h 422326"/>
              <a:gd name="connsiteX26" fmla="*/ 216671 w 956708"/>
              <a:gd name="connsiteY26" fmla="*/ 34332 h 422326"/>
              <a:gd name="connsiteX27" fmla="*/ 182339 w 956708"/>
              <a:gd name="connsiteY27" fmla="*/ 0 h 422326"/>
              <a:gd name="connsiteX28" fmla="*/ 148008 w 956708"/>
              <a:gd name="connsiteY28" fmla="*/ 34332 h 422326"/>
              <a:gd name="connsiteX29" fmla="*/ 182339 w 956708"/>
              <a:gd name="connsiteY29" fmla="*/ 68663 h 422326"/>
              <a:gd name="connsiteX30" fmla="*/ 34332 w 956708"/>
              <a:gd name="connsiteY30" fmla="*/ 68663 h 422326"/>
              <a:gd name="connsiteX31" fmla="*/ 68663 w 956708"/>
              <a:gd name="connsiteY31" fmla="*/ 34332 h 422326"/>
              <a:gd name="connsiteX32" fmla="*/ 34332 w 956708"/>
              <a:gd name="connsiteY32" fmla="*/ 0 h 422326"/>
              <a:gd name="connsiteX33" fmla="*/ 0 w 956708"/>
              <a:gd name="connsiteY33" fmla="*/ 34332 h 422326"/>
              <a:gd name="connsiteX34" fmla="*/ 34332 w 956708"/>
              <a:gd name="connsiteY34" fmla="*/ 68663 h 422326"/>
              <a:gd name="connsiteX35" fmla="*/ 922377 w 956708"/>
              <a:gd name="connsiteY35" fmla="*/ 245494 h 422326"/>
              <a:gd name="connsiteX36" fmla="*/ 956708 w 956708"/>
              <a:gd name="connsiteY36" fmla="*/ 211163 h 422326"/>
              <a:gd name="connsiteX37" fmla="*/ 922377 w 956708"/>
              <a:gd name="connsiteY37" fmla="*/ 176831 h 422326"/>
              <a:gd name="connsiteX38" fmla="*/ 888045 w 956708"/>
              <a:gd name="connsiteY38" fmla="*/ 211163 h 422326"/>
              <a:gd name="connsiteX39" fmla="*/ 922377 w 956708"/>
              <a:gd name="connsiteY39" fmla="*/ 245494 h 422326"/>
              <a:gd name="connsiteX40" fmla="*/ 774370 w 956708"/>
              <a:gd name="connsiteY40" fmla="*/ 245494 h 422326"/>
              <a:gd name="connsiteX41" fmla="*/ 808701 w 956708"/>
              <a:gd name="connsiteY41" fmla="*/ 211163 h 422326"/>
              <a:gd name="connsiteX42" fmla="*/ 774370 w 956708"/>
              <a:gd name="connsiteY42" fmla="*/ 176831 h 422326"/>
              <a:gd name="connsiteX43" fmla="*/ 740038 w 956708"/>
              <a:gd name="connsiteY43" fmla="*/ 211163 h 422326"/>
              <a:gd name="connsiteX44" fmla="*/ 774370 w 956708"/>
              <a:gd name="connsiteY44" fmla="*/ 245494 h 422326"/>
              <a:gd name="connsiteX45" fmla="*/ 626362 w 956708"/>
              <a:gd name="connsiteY45" fmla="*/ 245494 h 422326"/>
              <a:gd name="connsiteX46" fmla="*/ 660693 w 956708"/>
              <a:gd name="connsiteY46" fmla="*/ 211163 h 422326"/>
              <a:gd name="connsiteX47" fmla="*/ 626362 w 956708"/>
              <a:gd name="connsiteY47" fmla="*/ 176831 h 422326"/>
              <a:gd name="connsiteX48" fmla="*/ 592031 w 956708"/>
              <a:gd name="connsiteY48" fmla="*/ 211163 h 422326"/>
              <a:gd name="connsiteX49" fmla="*/ 626362 w 956708"/>
              <a:gd name="connsiteY49" fmla="*/ 245494 h 422326"/>
              <a:gd name="connsiteX50" fmla="*/ 478354 w 956708"/>
              <a:gd name="connsiteY50" fmla="*/ 245494 h 422326"/>
              <a:gd name="connsiteX51" fmla="*/ 512686 w 956708"/>
              <a:gd name="connsiteY51" fmla="*/ 211163 h 422326"/>
              <a:gd name="connsiteX52" fmla="*/ 478354 w 956708"/>
              <a:gd name="connsiteY52" fmla="*/ 176831 h 422326"/>
              <a:gd name="connsiteX53" fmla="*/ 444023 w 956708"/>
              <a:gd name="connsiteY53" fmla="*/ 211163 h 422326"/>
              <a:gd name="connsiteX54" fmla="*/ 478354 w 956708"/>
              <a:gd name="connsiteY54" fmla="*/ 245494 h 422326"/>
              <a:gd name="connsiteX55" fmla="*/ 330347 w 956708"/>
              <a:gd name="connsiteY55" fmla="*/ 245494 h 422326"/>
              <a:gd name="connsiteX56" fmla="*/ 364678 w 956708"/>
              <a:gd name="connsiteY56" fmla="*/ 211163 h 422326"/>
              <a:gd name="connsiteX57" fmla="*/ 330347 w 956708"/>
              <a:gd name="connsiteY57" fmla="*/ 176831 h 422326"/>
              <a:gd name="connsiteX58" fmla="*/ 296015 w 956708"/>
              <a:gd name="connsiteY58" fmla="*/ 211163 h 422326"/>
              <a:gd name="connsiteX59" fmla="*/ 330347 w 956708"/>
              <a:gd name="connsiteY59" fmla="*/ 245494 h 422326"/>
              <a:gd name="connsiteX60" fmla="*/ 182339 w 956708"/>
              <a:gd name="connsiteY60" fmla="*/ 245494 h 422326"/>
              <a:gd name="connsiteX61" fmla="*/ 216671 w 956708"/>
              <a:gd name="connsiteY61" fmla="*/ 211163 h 422326"/>
              <a:gd name="connsiteX62" fmla="*/ 182339 w 956708"/>
              <a:gd name="connsiteY62" fmla="*/ 176831 h 422326"/>
              <a:gd name="connsiteX63" fmla="*/ 148008 w 956708"/>
              <a:gd name="connsiteY63" fmla="*/ 211163 h 422326"/>
              <a:gd name="connsiteX64" fmla="*/ 182339 w 956708"/>
              <a:gd name="connsiteY64" fmla="*/ 245494 h 422326"/>
              <a:gd name="connsiteX65" fmla="*/ 34332 w 956708"/>
              <a:gd name="connsiteY65" fmla="*/ 245494 h 422326"/>
              <a:gd name="connsiteX66" fmla="*/ 68663 w 956708"/>
              <a:gd name="connsiteY66" fmla="*/ 211163 h 422326"/>
              <a:gd name="connsiteX67" fmla="*/ 34332 w 956708"/>
              <a:gd name="connsiteY67" fmla="*/ 176831 h 422326"/>
              <a:gd name="connsiteX68" fmla="*/ 0 w 956708"/>
              <a:gd name="connsiteY68" fmla="*/ 211163 h 422326"/>
              <a:gd name="connsiteX69" fmla="*/ 34332 w 956708"/>
              <a:gd name="connsiteY69" fmla="*/ 245494 h 422326"/>
              <a:gd name="connsiteX70" fmla="*/ 922377 w 956708"/>
              <a:gd name="connsiteY70" fmla="*/ 422326 h 422326"/>
              <a:gd name="connsiteX71" fmla="*/ 956708 w 956708"/>
              <a:gd name="connsiteY71" fmla="*/ 387995 h 422326"/>
              <a:gd name="connsiteX72" fmla="*/ 922377 w 956708"/>
              <a:gd name="connsiteY72" fmla="*/ 353663 h 422326"/>
              <a:gd name="connsiteX73" fmla="*/ 888045 w 956708"/>
              <a:gd name="connsiteY73" fmla="*/ 387995 h 422326"/>
              <a:gd name="connsiteX74" fmla="*/ 922377 w 956708"/>
              <a:gd name="connsiteY74" fmla="*/ 422326 h 422326"/>
              <a:gd name="connsiteX75" fmla="*/ 774370 w 956708"/>
              <a:gd name="connsiteY75" fmla="*/ 422326 h 422326"/>
              <a:gd name="connsiteX76" fmla="*/ 808701 w 956708"/>
              <a:gd name="connsiteY76" fmla="*/ 387995 h 422326"/>
              <a:gd name="connsiteX77" fmla="*/ 774370 w 956708"/>
              <a:gd name="connsiteY77" fmla="*/ 353663 h 422326"/>
              <a:gd name="connsiteX78" fmla="*/ 740038 w 956708"/>
              <a:gd name="connsiteY78" fmla="*/ 387995 h 422326"/>
              <a:gd name="connsiteX79" fmla="*/ 774370 w 956708"/>
              <a:gd name="connsiteY79" fmla="*/ 422326 h 422326"/>
              <a:gd name="connsiteX80" fmla="*/ 626362 w 956708"/>
              <a:gd name="connsiteY80" fmla="*/ 422326 h 422326"/>
              <a:gd name="connsiteX81" fmla="*/ 660693 w 956708"/>
              <a:gd name="connsiteY81" fmla="*/ 387995 h 422326"/>
              <a:gd name="connsiteX82" fmla="*/ 626362 w 956708"/>
              <a:gd name="connsiteY82" fmla="*/ 353663 h 422326"/>
              <a:gd name="connsiteX83" fmla="*/ 592031 w 956708"/>
              <a:gd name="connsiteY83" fmla="*/ 387995 h 422326"/>
              <a:gd name="connsiteX84" fmla="*/ 626362 w 956708"/>
              <a:gd name="connsiteY84" fmla="*/ 422326 h 422326"/>
              <a:gd name="connsiteX85" fmla="*/ 478354 w 956708"/>
              <a:gd name="connsiteY85" fmla="*/ 422326 h 422326"/>
              <a:gd name="connsiteX86" fmla="*/ 512686 w 956708"/>
              <a:gd name="connsiteY86" fmla="*/ 387995 h 422326"/>
              <a:gd name="connsiteX87" fmla="*/ 478354 w 956708"/>
              <a:gd name="connsiteY87" fmla="*/ 353663 h 422326"/>
              <a:gd name="connsiteX88" fmla="*/ 444023 w 956708"/>
              <a:gd name="connsiteY88" fmla="*/ 387995 h 422326"/>
              <a:gd name="connsiteX89" fmla="*/ 478354 w 956708"/>
              <a:gd name="connsiteY89" fmla="*/ 422326 h 422326"/>
              <a:gd name="connsiteX90" fmla="*/ 330347 w 956708"/>
              <a:gd name="connsiteY90" fmla="*/ 422326 h 422326"/>
              <a:gd name="connsiteX91" fmla="*/ 364678 w 956708"/>
              <a:gd name="connsiteY91" fmla="*/ 387995 h 422326"/>
              <a:gd name="connsiteX92" fmla="*/ 330347 w 956708"/>
              <a:gd name="connsiteY92" fmla="*/ 353663 h 422326"/>
              <a:gd name="connsiteX93" fmla="*/ 296015 w 956708"/>
              <a:gd name="connsiteY93" fmla="*/ 387995 h 422326"/>
              <a:gd name="connsiteX94" fmla="*/ 330347 w 956708"/>
              <a:gd name="connsiteY94" fmla="*/ 422326 h 422326"/>
              <a:gd name="connsiteX95" fmla="*/ 182339 w 956708"/>
              <a:gd name="connsiteY95" fmla="*/ 422326 h 422326"/>
              <a:gd name="connsiteX96" fmla="*/ 216671 w 956708"/>
              <a:gd name="connsiteY96" fmla="*/ 387995 h 422326"/>
              <a:gd name="connsiteX97" fmla="*/ 182339 w 956708"/>
              <a:gd name="connsiteY97" fmla="*/ 353663 h 422326"/>
              <a:gd name="connsiteX98" fmla="*/ 148008 w 956708"/>
              <a:gd name="connsiteY98" fmla="*/ 387995 h 422326"/>
              <a:gd name="connsiteX99" fmla="*/ 182339 w 956708"/>
              <a:gd name="connsiteY99" fmla="*/ 422326 h 422326"/>
              <a:gd name="connsiteX100" fmla="*/ 34332 w 956708"/>
              <a:gd name="connsiteY100" fmla="*/ 422326 h 422326"/>
              <a:gd name="connsiteX101" fmla="*/ 68663 w 956708"/>
              <a:gd name="connsiteY101" fmla="*/ 387995 h 422326"/>
              <a:gd name="connsiteX102" fmla="*/ 34332 w 956708"/>
              <a:gd name="connsiteY102" fmla="*/ 353663 h 422326"/>
              <a:gd name="connsiteX103" fmla="*/ 0 w 956708"/>
              <a:gd name="connsiteY103" fmla="*/ 387995 h 422326"/>
              <a:gd name="connsiteX104" fmla="*/ 34332 w 956708"/>
              <a:gd name="connsiteY104" fmla="*/ 422326 h 422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956708" h="422326">
                <a:moveTo>
                  <a:pt x="922377" y="68663"/>
                </a:moveTo>
                <a:cubicBezTo>
                  <a:pt x="941338" y="68663"/>
                  <a:pt x="956708" y="53293"/>
                  <a:pt x="956708" y="34332"/>
                </a:cubicBezTo>
                <a:cubicBezTo>
                  <a:pt x="956708" y="15371"/>
                  <a:pt x="941338" y="0"/>
                  <a:pt x="922377" y="0"/>
                </a:cubicBezTo>
                <a:cubicBezTo>
                  <a:pt x="903416" y="0"/>
                  <a:pt x="888045" y="15371"/>
                  <a:pt x="888045" y="34332"/>
                </a:cubicBezTo>
                <a:cubicBezTo>
                  <a:pt x="888045" y="53293"/>
                  <a:pt x="903416" y="68663"/>
                  <a:pt x="922377" y="68663"/>
                </a:cubicBezTo>
                <a:close/>
                <a:moveTo>
                  <a:pt x="774370" y="68663"/>
                </a:moveTo>
                <a:cubicBezTo>
                  <a:pt x="793331" y="68663"/>
                  <a:pt x="808701" y="53293"/>
                  <a:pt x="808701" y="34332"/>
                </a:cubicBezTo>
                <a:cubicBezTo>
                  <a:pt x="808701" y="15371"/>
                  <a:pt x="793331" y="0"/>
                  <a:pt x="774370" y="0"/>
                </a:cubicBezTo>
                <a:cubicBezTo>
                  <a:pt x="755409" y="0"/>
                  <a:pt x="740038" y="15371"/>
                  <a:pt x="740038" y="34332"/>
                </a:cubicBezTo>
                <a:cubicBezTo>
                  <a:pt x="740038" y="53293"/>
                  <a:pt x="755409" y="68663"/>
                  <a:pt x="774370" y="68663"/>
                </a:cubicBezTo>
                <a:close/>
                <a:moveTo>
                  <a:pt x="626362" y="68663"/>
                </a:moveTo>
                <a:cubicBezTo>
                  <a:pt x="645323" y="68663"/>
                  <a:pt x="660693" y="53293"/>
                  <a:pt x="660693" y="34332"/>
                </a:cubicBezTo>
                <a:cubicBezTo>
                  <a:pt x="660693" y="15371"/>
                  <a:pt x="645323" y="0"/>
                  <a:pt x="626362" y="0"/>
                </a:cubicBezTo>
                <a:cubicBezTo>
                  <a:pt x="607401" y="0"/>
                  <a:pt x="592031" y="15371"/>
                  <a:pt x="592031" y="34332"/>
                </a:cubicBezTo>
                <a:cubicBezTo>
                  <a:pt x="592031" y="53293"/>
                  <a:pt x="607401" y="68663"/>
                  <a:pt x="626362" y="68663"/>
                </a:cubicBezTo>
                <a:close/>
                <a:moveTo>
                  <a:pt x="478354" y="68663"/>
                </a:moveTo>
                <a:cubicBezTo>
                  <a:pt x="497315" y="68663"/>
                  <a:pt x="512686" y="53293"/>
                  <a:pt x="512686" y="34332"/>
                </a:cubicBezTo>
                <a:cubicBezTo>
                  <a:pt x="512686" y="15371"/>
                  <a:pt x="497315" y="0"/>
                  <a:pt x="478354" y="0"/>
                </a:cubicBezTo>
                <a:cubicBezTo>
                  <a:pt x="459394" y="0"/>
                  <a:pt x="444023" y="15371"/>
                  <a:pt x="444023" y="34332"/>
                </a:cubicBezTo>
                <a:cubicBezTo>
                  <a:pt x="444023" y="53293"/>
                  <a:pt x="459394" y="68663"/>
                  <a:pt x="478354" y="68663"/>
                </a:cubicBezTo>
                <a:close/>
                <a:moveTo>
                  <a:pt x="330347" y="68663"/>
                </a:moveTo>
                <a:cubicBezTo>
                  <a:pt x="349308" y="68663"/>
                  <a:pt x="364678" y="53293"/>
                  <a:pt x="364678" y="34332"/>
                </a:cubicBezTo>
                <a:cubicBezTo>
                  <a:pt x="364678" y="15371"/>
                  <a:pt x="349308" y="0"/>
                  <a:pt x="330347" y="0"/>
                </a:cubicBezTo>
                <a:cubicBezTo>
                  <a:pt x="311386" y="0"/>
                  <a:pt x="296015" y="15371"/>
                  <a:pt x="296015" y="34332"/>
                </a:cubicBezTo>
                <a:cubicBezTo>
                  <a:pt x="296015" y="53293"/>
                  <a:pt x="311386" y="68663"/>
                  <a:pt x="330347" y="68663"/>
                </a:cubicBezTo>
                <a:close/>
                <a:moveTo>
                  <a:pt x="182339" y="68663"/>
                </a:moveTo>
                <a:cubicBezTo>
                  <a:pt x="201300" y="68663"/>
                  <a:pt x="216671" y="53293"/>
                  <a:pt x="216671" y="34332"/>
                </a:cubicBezTo>
                <a:cubicBezTo>
                  <a:pt x="216671" y="15371"/>
                  <a:pt x="201300" y="0"/>
                  <a:pt x="182339" y="0"/>
                </a:cubicBezTo>
                <a:cubicBezTo>
                  <a:pt x="163378" y="0"/>
                  <a:pt x="148008" y="15371"/>
                  <a:pt x="148008" y="34332"/>
                </a:cubicBezTo>
                <a:cubicBezTo>
                  <a:pt x="148008" y="53293"/>
                  <a:pt x="163378" y="68663"/>
                  <a:pt x="182339" y="68663"/>
                </a:cubicBezTo>
                <a:close/>
                <a:moveTo>
                  <a:pt x="34332" y="68663"/>
                </a:moveTo>
                <a:cubicBezTo>
                  <a:pt x="53293" y="68663"/>
                  <a:pt x="68663" y="53293"/>
                  <a:pt x="68663" y="34332"/>
                </a:cubicBezTo>
                <a:cubicBezTo>
                  <a:pt x="68663" y="15371"/>
                  <a:pt x="53293" y="0"/>
                  <a:pt x="34332" y="0"/>
                </a:cubicBezTo>
                <a:cubicBezTo>
                  <a:pt x="15371" y="0"/>
                  <a:pt x="0" y="15371"/>
                  <a:pt x="0" y="34332"/>
                </a:cubicBezTo>
                <a:cubicBezTo>
                  <a:pt x="0" y="53293"/>
                  <a:pt x="15371" y="68663"/>
                  <a:pt x="34332" y="68663"/>
                </a:cubicBezTo>
                <a:close/>
                <a:moveTo>
                  <a:pt x="922377" y="245494"/>
                </a:moveTo>
                <a:cubicBezTo>
                  <a:pt x="941338" y="245494"/>
                  <a:pt x="956708" y="230124"/>
                  <a:pt x="956708" y="211163"/>
                </a:cubicBezTo>
                <a:cubicBezTo>
                  <a:pt x="956708" y="192202"/>
                  <a:pt x="941338" y="176831"/>
                  <a:pt x="922377" y="176831"/>
                </a:cubicBezTo>
                <a:cubicBezTo>
                  <a:pt x="903416" y="176831"/>
                  <a:pt x="888045" y="192202"/>
                  <a:pt x="888045" y="211163"/>
                </a:cubicBezTo>
                <a:cubicBezTo>
                  <a:pt x="888045" y="230124"/>
                  <a:pt x="903416" y="245494"/>
                  <a:pt x="922377" y="245494"/>
                </a:cubicBezTo>
                <a:close/>
                <a:moveTo>
                  <a:pt x="774370" y="245494"/>
                </a:moveTo>
                <a:cubicBezTo>
                  <a:pt x="793331" y="245494"/>
                  <a:pt x="808701" y="230124"/>
                  <a:pt x="808701" y="211163"/>
                </a:cubicBezTo>
                <a:cubicBezTo>
                  <a:pt x="808701" y="192202"/>
                  <a:pt x="793331" y="176831"/>
                  <a:pt x="774370" y="176831"/>
                </a:cubicBezTo>
                <a:cubicBezTo>
                  <a:pt x="755409" y="176831"/>
                  <a:pt x="740038" y="192202"/>
                  <a:pt x="740038" y="211163"/>
                </a:cubicBezTo>
                <a:cubicBezTo>
                  <a:pt x="740038" y="230124"/>
                  <a:pt x="755409" y="245494"/>
                  <a:pt x="774370" y="245494"/>
                </a:cubicBezTo>
                <a:close/>
                <a:moveTo>
                  <a:pt x="626362" y="245494"/>
                </a:moveTo>
                <a:cubicBezTo>
                  <a:pt x="645323" y="245494"/>
                  <a:pt x="660693" y="230124"/>
                  <a:pt x="660693" y="211163"/>
                </a:cubicBezTo>
                <a:cubicBezTo>
                  <a:pt x="660693" y="192202"/>
                  <a:pt x="645323" y="176831"/>
                  <a:pt x="626362" y="176831"/>
                </a:cubicBezTo>
                <a:cubicBezTo>
                  <a:pt x="607401" y="176831"/>
                  <a:pt x="592031" y="192202"/>
                  <a:pt x="592031" y="211163"/>
                </a:cubicBezTo>
                <a:cubicBezTo>
                  <a:pt x="592031" y="230124"/>
                  <a:pt x="607401" y="245494"/>
                  <a:pt x="626362" y="245494"/>
                </a:cubicBezTo>
                <a:close/>
                <a:moveTo>
                  <a:pt x="478354" y="245494"/>
                </a:moveTo>
                <a:cubicBezTo>
                  <a:pt x="497315" y="245494"/>
                  <a:pt x="512686" y="230124"/>
                  <a:pt x="512686" y="211163"/>
                </a:cubicBezTo>
                <a:cubicBezTo>
                  <a:pt x="512686" y="192202"/>
                  <a:pt x="497315" y="176831"/>
                  <a:pt x="478354" y="176831"/>
                </a:cubicBezTo>
                <a:cubicBezTo>
                  <a:pt x="459394" y="176831"/>
                  <a:pt x="444023" y="192202"/>
                  <a:pt x="444023" y="211163"/>
                </a:cubicBezTo>
                <a:cubicBezTo>
                  <a:pt x="444023" y="230124"/>
                  <a:pt x="459394" y="245494"/>
                  <a:pt x="478354" y="245494"/>
                </a:cubicBezTo>
                <a:close/>
                <a:moveTo>
                  <a:pt x="330347" y="245494"/>
                </a:moveTo>
                <a:cubicBezTo>
                  <a:pt x="349308" y="245494"/>
                  <a:pt x="364678" y="230124"/>
                  <a:pt x="364678" y="211163"/>
                </a:cubicBezTo>
                <a:cubicBezTo>
                  <a:pt x="364678" y="192202"/>
                  <a:pt x="349308" y="176831"/>
                  <a:pt x="330347" y="176831"/>
                </a:cubicBezTo>
                <a:cubicBezTo>
                  <a:pt x="311386" y="176831"/>
                  <a:pt x="296015" y="192202"/>
                  <a:pt x="296015" y="211163"/>
                </a:cubicBezTo>
                <a:cubicBezTo>
                  <a:pt x="296015" y="230124"/>
                  <a:pt x="311386" y="245494"/>
                  <a:pt x="330347" y="245494"/>
                </a:cubicBezTo>
                <a:close/>
                <a:moveTo>
                  <a:pt x="182339" y="245494"/>
                </a:moveTo>
                <a:cubicBezTo>
                  <a:pt x="201300" y="245494"/>
                  <a:pt x="216671" y="230124"/>
                  <a:pt x="216671" y="211163"/>
                </a:cubicBezTo>
                <a:cubicBezTo>
                  <a:pt x="216671" y="192202"/>
                  <a:pt x="201300" y="176831"/>
                  <a:pt x="182339" y="176831"/>
                </a:cubicBezTo>
                <a:cubicBezTo>
                  <a:pt x="163378" y="176831"/>
                  <a:pt x="148008" y="192202"/>
                  <a:pt x="148008" y="211163"/>
                </a:cubicBezTo>
                <a:cubicBezTo>
                  <a:pt x="148008" y="230124"/>
                  <a:pt x="163378" y="245494"/>
                  <a:pt x="182339" y="245494"/>
                </a:cubicBezTo>
                <a:close/>
                <a:moveTo>
                  <a:pt x="34332" y="245494"/>
                </a:moveTo>
                <a:cubicBezTo>
                  <a:pt x="53293" y="245494"/>
                  <a:pt x="68663" y="230124"/>
                  <a:pt x="68663" y="211163"/>
                </a:cubicBezTo>
                <a:cubicBezTo>
                  <a:pt x="68663" y="192202"/>
                  <a:pt x="53293" y="176831"/>
                  <a:pt x="34332" y="176831"/>
                </a:cubicBezTo>
                <a:cubicBezTo>
                  <a:pt x="15371" y="176831"/>
                  <a:pt x="0" y="192202"/>
                  <a:pt x="0" y="211163"/>
                </a:cubicBezTo>
                <a:cubicBezTo>
                  <a:pt x="0" y="230124"/>
                  <a:pt x="15371" y="245494"/>
                  <a:pt x="34332" y="245494"/>
                </a:cubicBezTo>
                <a:close/>
                <a:moveTo>
                  <a:pt x="922377" y="422326"/>
                </a:moveTo>
                <a:cubicBezTo>
                  <a:pt x="941338" y="422326"/>
                  <a:pt x="956708" y="406956"/>
                  <a:pt x="956708" y="387995"/>
                </a:cubicBezTo>
                <a:cubicBezTo>
                  <a:pt x="956708" y="369034"/>
                  <a:pt x="941338" y="353663"/>
                  <a:pt x="922377" y="353663"/>
                </a:cubicBezTo>
                <a:cubicBezTo>
                  <a:pt x="903416" y="353663"/>
                  <a:pt x="888045" y="369034"/>
                  <a:pt x="888045" y="387995"/>
                </a:cubicBezTo>
                <a:cubicBezTo>
                  <a:pt x="888045" y="406956"/>
                  <a:pt x="903416" y="422326"/>
                  <a:pt x="922377" y="422326"/>
                </a:cubicBezTo>
                <a:close/>
                <a:moveTo>
                  <a:pt x="774370" y="422326"/>
                </a:moveTo>
                <a:cubicBezTo>
                  <a:pt x="793331" y="422326"/>
                  <a:pt x="808701" y="406956"/>
                  <a:pt x="808701" y="387995"/>
                </a:cubicBezTo>
                <a:cubicBezTo>
                  <a:pt x="808701" y="369034"/>
                  <a:pt x="793331" y="353663"/>
                  <a:pt x="774370" y="353663"/>
                </a:cubicBezTo>
                <a:cubicBezTo>
                  <a:pt x="755409" y="353663"/>
                  <a:pt x="740038" y="369034"/>
                  <a:pt x="740038" y="387995"/>
                </a:cubicBezTo>
                <a:cubicBezTo>
                  <a:pt x="740038" y="406956"/>
                  <a:pt x="755409" y="422326"/>
                  <a:pt x="774370" y="422326"/>
                </a:cubicBezTo>
                <a:close/>
                <a:moveTo>
                  <a:pt x="626362" y="422326"/>
                </a:moveTo>
                <a:cubicBezTo>
                  <a:pt x="645323" y="422326"/>
                  <a:pt x="660693" y="406956"/>
                  <a:pt x="660693" y="387995"/>
                </a:cubicBezTo>
                <a:cubicBezTo>
                  <a:pt x="660693" y="369034"/>
                  <a:pt x="645323" y="353663"/>
                  <a:pt x="626362" y="353663"/>
                </a:cubicBezTo>
                <a:cubicBezTo>
                  <a:pt x="607401" y="353663"/>
                  <a:pt x="592031" y="369034"/>
                  <a:pt x="592031" y="387995"/>
                </a:cubicBezTo>
                <a:cubicBezTo>
                  <a:pt x="592031" y="406956"/>
                  <a:pt x="607401" y="422326"/>
                  <a:pt x="626362" y="422326"/>
                </a:cubicBezTo>
                <a:close/>
                <a:moveTo>
                  <a:pt x="478354" y="422326"/>
                </a:moveTo>
                <a:cubicBezTo>
                  <a:pt x="497315" y="422326"/>
                  <a:pt x="512686" y="406956"/>
                  <a:pt x="512686" y="387995"/>
                </a:cubicBezTo>
                <a:cubicBezTo>
                  <a:pt x="512686" y="369034"/>
                  <a:pt x="497315" y="353663"/>
                  <a:pt x="478354" y="353663"/>
                </a:cubicBezTo>
                <a:cubicBezTo>
                  <a:pt x="459394" y="353663"/>
                  <a:pt x="444023" y="369034"/>
                  <a:pt x="444023" y="387995"/>
                </a:cubicBezTo>
                <a:cubicBezTo>
                  <a:pt x="444023" y="406956"/>
                  <a:pt x="459394" y="422326"/>
                  <a:pt x="478354" y="422326"/>
                </a:cubicBezTo>
                <a:close/>
                <a:moveTo>
                  <a:pt x="330347" y="422326"/>
                </a:moveTo>
                <a:cubicBezTo>
                  <a:pt x="349308" y="422326"/>
                  <a:pt x="364678" y="406956"/>
                  <a:pt x="364678" y="387995"/>
                </a:cubicBezTo>
                <a:cubicBezTo>
                  <a:pt x="364678" y="369034"/>
                  <a:pt x="349308" y="353663"/>
                  <a:pt x="330347" y="353663"/>
                </a:cubicBezTo>
                <a:cubicBezTo>
                  <a:pt x="311386" y="353663"/>
                  <a:pt x="296015" y="369034"/>
                  <a:pt x="296015" y="387995"/>
                </a:cubicBezTo>
                <a:cubicBezTo>
                  <a:pt x="296015" y="406956"/>
                  <a:pt x="311386" y="422326"/>
                  <a:pt x="330347" y="422326"/>
                </a:cubicBezTo>
                <a:close/>
                <a:moveTo>
                  <a:pt x="182339" y="422326"/>
                </a:moveTo>
                <a:cubicBezTo>
                  <a:pt x="201300" y="422326"/>
                  <a:pt x="216671" y="406956"/>
                  <a:pt x="216671" y="387995"/>
                </a:cubicBezTo>
                <a:cubicBezTo>
                  <a:pt x="216671" y="369034"/>
                  <a:pt x="201300" y="353663"/>
                  <a:pt x="182339" y="353663"/>
                </a:cubicBezTo>
                <a:cubicBezTo>
                  <a:pt x="163378" y="353663"/>
                  <a:pt x="148008" y="369034"/>
                  <a:pt x="148008" y="387995"/>
                </a:cubicBezTo>
                <a:cubicBezTo>
                  <a:pt x="148008" y="406956"/>
                  <a:pt x="163378" y="422326"/>
                  <a:pt x="182339" y="422326"/>
                </a:cubicBezTo>
                <a:close/>
                <a:moveTo>
                  <a:pt x="34332" y="422326"/>
                </a:moveTo>
                <a:cubicBezTo>
                  <a:pt x="53293" y="422326"/>
                  <a:pt x="68663" y="406956"/>
                  <a:pt x="68663" y="387995"/>
                </a:cubicBezTo>
                <a:cubicBezTo>
                  <a:pt x="68663" y="369034"/>
                  <a:pt x="53293" y="353663"/>
                  <a:pt x="34332" y="353663"/>
                </a:cubicBezTo>
                <a:cubicBezTo>
                  <a:pt x="15371" y="353663"/>
                  <a:pt x="0" y="369034"/>
                  <a:pt x="0" y="387995"/>
                </a:cubicBezTo>
                <a:cubicBezTo>
                  <a:pt x="0" y="406956"/>
                  <a:pt x="15371" y="422326"/>
                  <a:pt x="34332" y="4223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63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131.xml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33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34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webp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135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6.xml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卫生礼仪我知道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pPr algn="r"/>
            <a:r>
              <a:rPr lang="zh-CN" altLang="en-US"/>
              <a:t>中班健康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243840" y="381000"/>
            <a:ext cx="11226165" cy="5792470"/>
          </a:xfrm>
          <a:prstGeom prst="rect">
            <a:avLst/>
          </a:prstGeom>
        </p:spPr>
      </p:pic>
      <p:sp>
        <p:nvSpPr>
          <p:cNvPr id="4" name="波形 3"/>
          <p:cNvSpPr/>
          <p:nvPr/>
        </p:nvSpPr>
        <p:spPr>
          <a:xfrm>
            <a:off x="474345" y="380365"/>
            <a:ext cx="2587625" cy="1045845"/>
          </a:xfrm>
          <a:prstGeom prst="wav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38810" y="584200"/>
            <a:ext cx="2306955" cy="75565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回忆生活经验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69135" y="5515610"/>
            <a:ext cx="7409815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1800">
                <a:latin typeface="Arial" panose="020B0604020202020204" pitchFamily="34" charset="0"/>
                <a:ea typeface="微软雅黑" panose="020B0503020204020204" charset="-122"/>
              </a:rPr>
              <a:t>小结：看病的人会排着队，每个人保持一定距离，大家戴着口罩，医生也戴着口罩做好防护。</a:t>
            </a:r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2056765" y="1143000"/>
            <a:ext cx="6497320" cy="41821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69870" y="643255"/>
            <a:ext cx="6817360" cy="1081405"/>
          </a:xfrm>
        </p:spPr>
        <p:txBody>
          <a:bodyPr>
            <a:noAutofit/>
          </a:bodyPr>
          <a:p>
            <a:r>
              <a:rPr lang="zh-CN" altLang="en-US" sz="4400"/>
              <a:t>口罩的正确戴法和收放</a:t>
            </a:r>
            <a:endParaRPr lang="zh-CN" altLang="en-US" sz="4400"/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1568450" y="2436495"/>
            <a:ext cx="4751705" cy="359537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817485" y="2258568"/>
            <a:ext cx="2133600" cy="377342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3960" y="817880"/>
            <a:ext cx="5224780" cy="1081405"/>
          </a:xfrm>
        </p:spPr>
        <p:txBody>
          <a:bodyPr/>
          <a:p>
            <a:r>
              <a:rPr lang="zh-CN" altLang="en-US" sz="4800"/>
              <a:t>公共场所的防护</a:t>
            </a:r>
            <a:endParaRPr lang="zh-CN" altLang="en-US" sz="4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183" y="2495233"/>
            <a:ext cx="2597476" cy="1836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75055" y="5218430"/>
            <a:ext cx="2606675" cy="6781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外出就餐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325" y="2495233"/>
            <a:ext cx="2628137" cy="172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501515" y="5150485"/>
            <a:ext cx="1609090" cy="6781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乘坐电梯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5795" y="2353945"/>
            <a:ext cx="1836001" cy="24480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762490" y="5150485"/>
            <a:ext cx="1609090" cy="6781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咳嗽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rcRect l="19563" r="19542" b="1593"/>
          <a:stretch>
            <a:fillRect/>
          </a:stretch>
        </p:blipFill>
        <p:spPr>
          <a:xfrm>
            <a:off x="6988810" y="2495550"/>
            <a:ext cx="1980203" cy="1800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706360" y="5150485"/>
            <a:ext cx="1609090" cy="67818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如厕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3" grpId="0"/>
      <p:bldP spid="13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3610" y="759460"/>
            <a:ext cx="5224780" cy="1081405"/>
          </a:xfrm>
        </p:spPr>
        <p:txBody>
          <a:bodyPr/>
          <a:p>
            <a:r>
              <a:rPr lang="zh-CN" altLang="en-US" sz="4400"/>
              <a:t>病毒预防我知道</a:t>
            </a:r>
            <a:endParaRPr lang="zh-CN" altLang="en-US" sz="4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23572" r="-1366" b="21926"/>
          <a:stretch>
            <a:fillRect/>
          </a:stretch>
        </p:blipFill>
        <p:spPr>
          <a:xfrm>
            <a:off x="7835900" y="2675890"/>
            <a:ext cx="3792125" cy="23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5787" r="3012" b="30741"/>
          <a:stretch>
            <a:fillRect/>
          </a:stretch>
        </p:blipFill>
        <p:spPr>
          <a:xfrm>
            <a:off x="4007485" y="2603500"/>
            <a:ext cx="3545559" cy="248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l="32019" t="52042" r="5801" b="3316"/>
          <a:stretch>
            <a:fillRect/>
          </a:stretch>
        </p:blipFill>
        <p:spPr>
          <a:xfrm>
            <a:off x="905510" y="2475865"/>
            <a:ext cx="2819161" cy="2700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75410" y="5480050"/>
            <a:ext cx="1977390" cy="56197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外出就餐要知道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0475" y="5422265"/>
            <a:ext cx="1560195" cy="639445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就餐讲卫生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02395" y="5422265"/>
            <a:ext cx="1928495" cy="572135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咳嗽讲礼节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8875" y="759460"/>
            <a:ext cx="4140200" cy="1081405"/>
          </a:xfrm>
        </p:spPr>
        <p:txBody>
          <a:bodyPr/>
          <a:p>
            <a:r>
              <a:rPr lang="zh-CN" altLang="en-US" sz="3200"/>
              <a:t>七步洗手法</a:t>
            </a:r>
            <a:endParaRPr lang="zh-CN" altLang="en-US" sz="3200"/>
          </a:p>
        </p:txBody>
      </p:sp>
      <p:pic>
        <p:nvPicPr>
          <p:cNvPr id="4" name="图片 3"/>
          <p:cNvPicPr/>
          <p:nvPr/>
        </p:nvPicPr>
        <p:blipFill>
          <a:blip r:embed="rId1"/>
          <a:srcRect t="37565" r="-199" b="2204"/>
          <a:stretch>
            <a:fillRect/>
          </a:stretch>
        </p:blipFill>
        <p:spPr>
          <a:xfrm>
            <a:off x="3756660" y="81280"/>
            <a:ext cx="4921885" cy="59721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8875" y="759460"/>
            <a:ext cx="6402705" cy="1081405"/>
          </a:xfrm>
        </p:spPr>
        <p:txBody>
          <a:bodyPr/>
          <a:p>
            <a:r>
              <a:rPr lang="zh-CN" altLang="en-US" sz="3200"/>
              <a:t>学儿歌：讲卫生，知礼仪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566160" y="2961005"/>
            <a:ext cx="5485765" cy="252476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进餐前，洗净手。打喷嚏，遮住口。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擦鼻纸，不乱扔。戴口罩，不乱取。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外出时，不乱摸。勤洗手，常消毒。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kern="100" dirty="0">
                <a:effectLst/>
                <a:latin typeface="+mn-ea"/>
                <a:cs typeface="江城圆体 400W" panose="020B0500000000000000" pitchFamily="34" charset="-122"/>
              </a:rPr>
              <a:t>同伴间，保距离。养习惯，知礼仪。</a:t>
            </a: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感谢观看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i"/>
  <p:tag name="KSO_WM_UNIT_INDEX" val="19"/>
  <p:tag name="KSO_WM_BEAUTIFY_FLAG" val="#wm#"/>
  <p:tag name="KSO_WM_TAG_VERSION" val="3.0"/>
  <p:tag name="KSO_WM_UNIT_ID" val="_11*i*1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  <p:tag name="KSO_WM_UNIT_ID" val="_11*i*2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  <p:tag name="KSO_WM_UNIT_ID" val="_11*i*2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  <p:tag name="KSO_WM_UNIT_ID" val="_11*i*2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  <p:tag name="KSO_WM_UNIT_ID" val="_11*i*2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0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TYPE" val="i"/>
  <p:tag name="KSO_WM_UNIT_INDEX" val="20"/>
  <p:tag name="KSO_WM_BEAUTIFY_FLAG" val="#wm#"/>
  <p:tag name="KSO_WM_TAG_VERSION" val="3.0"/>
  <p:tag name="KSO_WM_UNIT_ID" val="_1*i*2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6002"/>
</p:tagLst>
</file>

<file path=ppt/tags/tag12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6002"/>
</p:tagLst>
</file>

<file path=ppt/tags/tag124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6002"/>
  <p:tag name="KSO_WM_TEMPLATE_CATEGORY" val="custom"/>
  <p:tag name="KSO_WM_TEMPLATE_MASTER_TYPE" val="0"/>
</p:tagLst>
</file>

<file path=ppt/tags/tag12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&#10;添加文档标题"/>
  <p:tag name="KSO_WM_UNIT_ID" val="custom20236002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002"/>
  <p:tag name="KSO_WM_TEMPLATE_CATEGORY" val="custom"/>
  <p:tag name="KSO_WM_UNIT_ISCONTENTSTITLE" val="0"/>
  <p:tag name="KSO_WM_UNIT_VALUE" val="16"/>
  <p:tag name="KSO_WM_UNIT_TEXT_TYPE" val="1"/>
</p:tagLst>
</file>

<file path=ppt/tags/tag12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添加副标题"/>
  <p:tag name="KSO_WM_UNIT_ID" val="custom20236002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002"/>
  <p:tag name="KSO_WM_TEMPLATE_CATEGORY" val="custom"/>
  <p:tag name="KSO_WM_UNIT_ISCONTENTSTITLE" val="0"/>
  <p:tag name="KSO_WM_UNIT_VALUE" val="19"/>
  <p:tag name="KSO_WM_UNIT_TEXT_TYPE" val="1"/>
</p:tagLst>
</file>

<file path=ppt/tags/tag13.xml><?xml version="1.0" encoding="utf-8"?>
<p:tagLst xmlns:p="http://schemas.openxmlformats.org/presentationml/2006/main">
  <p:tag name="KSO_WM_UNIT_TYPE" val="i"/>
  <p:tag name="KSO_WM_UNIT_INDEX" val="21"/>
  <p:tag name="KSO_WM_BEAUTIFY_FLAG" val="#wm#"/>
  <p:tag name="KSO_WM_TAG_VERSION" val="3.0"/>
  <p:tag name="KSO_WM_UNIT_ID" val="_1*i*2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6002"/>
  <p:tag name="KSO_WM_TEMPLATE_CATEGORY" val="custom"/>
  <p:tag name="KSO_WM_SLIDE_INDEX" val="1"/>
  <p:tag name="KSO_WM_SLIDE_ID" val="custom20236002_1"/>
  <p:tag name="KSO_WM_TEMPLATE_MASTER_TYPE" val="0"/>
  <p:tag name="KSO_WM_SLIDE_LAYOUT" val="a_b_f"/>
  <p:tag name="KSO_WM_SLIDE_LAYOUT_CNT" val="1_1_2"/>
</p:tagLst>
</file>

<file path=ppt/tags/tag131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002"/>
  <p:tag name="KSO_WM_TEMPLATE_CATEGORY" val="custom"/>
  <p:tag name="KSO_WM_SLIDE_INDEX" val="7"/>
  <p:tag name="KSO_WM_SLIDE_ID" val="custom20236002_7"/>
  <p:tag name="KSO_WM_TEMPLATE_MASTER_TYPE" val="0"/>
  <p:tag name="KSO_WM_SLIDE_LAYOUT" val="a_b_e"/>
  <p:tag name="KSO_WM_SLIDE_LAYOUT_CNT" val="1_1_1"/>
</p:tagLst>
</file>

<file path=ppt/tags/tag132.xml><?xml version="1.0" encoding="utf-8"?>
<p:tagLst xmlns:p="http://schemas.openxmlformats.org/presentationml/2006/main">
  <p:tag name="KSO_WM_SLIDE_TYPE" val="text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002"/>
  <p:tag name="KSO_WM_TEMPLATE_CATEGORY" val="custom"/>
  <p:tag name="KSO_WM_SLIDE_INDEX" val="8"/>
  <p:tag name="KSO_WM_SLIDE_ID" val="custom20236002_8"/>
  <p:tag name="KSO_WM_TEMPLATE_MASTER_TYPE" val="0"/>
  <p:tag name="KSO_WM_SLIDE_LAYOUT" val="a_f"/>
  <p:tag name="KSO_WM_SLIDE_LAYOUT_CNT" val="1_1"/>
  <p:tag name="KSO_WM_SLIDE_SIZE" val="850*457"/>
  <p:tag name="KSO_WM_SLIDE_POSITION" val="54*28"/>
</p:tagLst>
</file>

<file path=ppt/tags/tag133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2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2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2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2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36002"/>
</p:tagLst>
</file>

<file path=ppt/tags/tag1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6002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6002"/>
  <p:tag name="KSO_WM_TEMPLATE_CATEGORY" val="custom"/>
  <p:tag name="KSO_WM_UNIT_ISCONTENTSTITLE" val="0"/>
</p:tagLst>
</file>

<file path=ppt/tags/tag139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6002"/>
  <p:tag name="KSO_WM_TEMPLATE_CATEGORY" val="custom"/>
  <p:tag name="KSO_WM_SLIDE_INDEX" val="9"/>
  <p:tag name="KSO_WM_SLIDE_ID" val="custom20236002_9"/>
  <p:tag name="KSO_WM_TEMPLATE_MASTER_TYPE" val="0"/>
  <p:tag name="KSO_WM_SLIDE_LAYOUT" val="a_b_f"/>
  <p:tag name="KSO_WM_SLIDE_LAYOUT_CNT" val="1_1_2"/>
</p:tagLst>
</file>

<file path=ppt/tags/tag14.xml><?xml version="1.0" encoding="utf-8"?>
<p:tagLst xmlns:p="http://schemas.openxmlformats.org/presentationml/2006/main">
  <p:tag name="KSO_WM_UNIT_TYPE" val="i"/>
  <p:tag name="KSO_WM_UNIT_INDEX" val="18"/>
  <p:tag name="KSO_WM_BEAUTIFY_FLAG" val="#wm#"/>
  <p:tag name="KSO_WM_TAG_VERSION" val="3.0"/>
  <p:tag name="KSO_WM_UNIT_ID" val="_1*i*1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TYPE" val="i"/>
  <p:tag name="KSO_WM_UNIT_INDEX" val="22"/>
  <p:tag name="KSO_WM_BEAUTIFY_FLAG" val="#wm#"/>
  <p:tag name="KSO_WM_TAG_VERSION" val="3.0"/>
  <p:tag name="KSO_WM_UNIT_ID" val="_1*i*2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TYPE" val="i"/>
  <p:tag name="KSO_WM_UNIT_INDEX" val="23"/>
  <p:tag name="KSO_WM_BEAUTIFY_FLAG" val="#wm#"/>
  <p:tag name="KSO_WM_TAG_VERSION" val="3.0"/>
  <p:tag name="KSO_WM_UNIT_ID" val="_1*i*2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9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1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24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31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2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4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1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4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5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3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66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67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68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69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5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0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9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3"/>
</p:tagLst>
</file>

<file path=ppt/tags/tag99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51">
      <a:dk1>
        <a:srgbClr val="333333"/>
      </a:dk1>
      <a:lt1>
        <a:srgbClr val="FFFFFF"/>
      </a:lt1>
      <a:dk2>
        <a:srgbClr val="271708"/>
      </a:dk2>
      <a:lt2>
        <a:srgbClr val="F9EEE3"/>
      </a:lt2>
      <a:accent1>
        <a:srgbClr val="FF9F63"/>
      </a:accent1>
      <a:accent2>
        <a:srgbClr val="FFBF9D"/>
      </a:accent2>
      <a:accent3>
        <a:srgbClr val="D58A3F"/>
      </a:accent3>
      <a:accent4>
        <a:srgbClr val="7F655B"/>
      </a:accent4>
      <a:accent5>
        <a:srgbClr val="7D6247"/>
      </a:accent5>
      <a:accent6>
        <a:srgbClr val="B3733F"/>
      </a:accent6>
      <a:hlink>
        <a:srgbClr val="304FFE"/>
      </a:hlink>
      <a:folHlink>
        <a:srgbClr val="492067"/>
      </a:folHlink>
    </a:clrScheme>
    <a:fontScheme name="03.可爱卡通-主题模板字体">
      <a:majorFont>
        <a:latin typeface="汉仪正圆 55简"/>
        <a:ea typeface="汉仪正圆-75W"/>
        <a:cs typeface=""/>
      </a:majorFont>
      <a:minorFont>
        <a:latin typeface="汉仪正圆 55简"/>
        <a:ea typeface="汉仪正圆 55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rmAutofit/>
      </a:bodyPr>
      <a:lstStyle>
        <a:defPPr>
          <a:lnSpc>
            <a:spcPct val="140000"/>
          </a:lnSpc>
          <a:defRPr lang="zh-CN" altLang="en-US"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WPS 演示</Application>
  <PresentationFormat>宽屏</PresentationFormat>
  <Paragraphs>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江城圆体 400W</vt:lpstr>
      <vt:lpstr>微软雅黑</vt:lpstr>
      <vt:lpstr>汉仪正圆 55简</vt:lpstr>
      <vt:lpstr>Segoe Print</vt:lpstr>
      <vt:lpstr>汉仪正圆-75W</vt:lpstr>
      <vt:lpstr>Arial Unicode MS</vt:lpstr>
      <vt:lpstr>Calibri</vt:lpstr>
      <vt:lpstr>WPS</vt:lpstr>
      <vt:lpstr>Office 主题​​</vt:lpstr>
      <vt:lpstr>卫生礼仪我知道</vt:lpstr>
      <vt:lpstr>PowerPoint 演示文稿</vt:lpstr>
      <vt:lpstr>PowerPoint 演示文稿</vt:lpstr>
      <vt:lpstr>口罩的正确戴法和收放</vt:lpstr>
      <vt:lpstr>公共场所的防护</vt:lpstr>
      <vt:lpstr>病毒预防我知道</vt:lpstr>
      <vt:lpstr>七步洗手法</vt:lpstr>
      <vt:lpstr>学儿歌：讲卫生，知礼仪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王向青</cp:lastModifiedBy>
  <cp:revision>8</cp:revision>
  <dcterms:created xsi:type="dcterms:W3CDTF">2023-08-09T12:44:00Z</dcterms:created>
  <dcterms:modified xsi:type="dcterms:W3CDTF">2025-01-17T00:36:52Z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2052-12.1.0.19770</vt:lpwstr>
  </property>
</Properties>
</file>