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317" r:id="rId3"/>
    <p:sldId id="339" r:id="rId4"/>
    <p:sldId id="340" r:id="rId5"/>
    <p:sldId id="341" r:id="rId6"/>
    <p:sldId id="342" r:id="rId7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4120"/>
    <a:srgbClr val="03A1EC"/>
    <a:srgbClr val="F6C940"/>
    <a:srgbClr val="01AC99"/>
    <a:srgbClr val="F61EA9"/>
    <a:srgbClr val="C40881"/>
    <a:srgbClr val="CC0099"/>
    <a:srgbClr val="19C0FB"/>
    <a:srgbClr val="15A5A8"/>
    <a:srgbClr val="C73B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8" d="100"/>
          <a:sy n="58" d="100"/>
        </p:scale>
        <p:origin x="77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7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54" y="185805"/>
            <a:ext cx="2024453" cy="16901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858" y="1779537"/>
            <a:ext cx="2716225" cy="181277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714" y="1779137"/>
            <a:ext cx="2855758" cy="20400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5985" y="4916170"/>
            <a:ext cx="2557145" cy="182689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819" y="176506"/>
            <a:ext cx="2032003" cy="1451606"/>
          </a:xfrm>
          <a:prstGeom prst="rect">
            <a:avLst/>
          </a:prstGeom>
        </p:spPr>
      </p:pic>
      <p:pic>
        <p:nvPicPr>
          <p:cNvPr id="3" name="https://img8.file.cache.docer.com/storage/1734604542813894200/ae4e9a1dc588fddd0c6559210dd9ae1e.png" descr="卡通冰淇淋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300000" flipH="1">
            <a:off x="86360" y="4789170"/>
            <a:ext cx="2703195" cy="2080895"/>
          </a:xfrm>
          <a:prstGeom prst="rect">
            <a:avLst/>
          </a:prstGeom>
        </p:spPr>
      </p:pic>
      <p:sp>
        <p:nvSpPr>
          <p:cNvPr id="10" name="矩形 9" descr="7b0a2020202022776f7264617274223a2022220a7d0a"/>
          <p:cNvSpPr/>
          <p:nvPr/>
        </p:nvSpPr>
        <p:spPr>
          <a:xfrm>
            <a:off x="1675765" y="1287780"/>
            <a:ext cx="9036685" cy="3288030"/>
          </a:xfrm>
          <a:prstGeom prst="rect">
            <a:avLst/>
          </a:prstGeom>
          <a:noFill/>
          <a:ln/>
        </p:spPr>
        <p:txBody>
          <a:bodyPr wrap="none" lIns="90170" tIns="46990" rIns="90170" bIns="46990" rtlCol="0" anchor="t">
            <a:noAutofit/>
            <a:scene3d>
              <a:camera prst="obliqueBottomRight"/>
              <a:lightRig rig="flat" dir="t"/>
            </a:scene3d>
            <a:sp3d extrusionH="381000" contourW="12700" prstMaterial="matte">
              <a:extrusionClr>
                <a:srgbClr val="1F6BD0"/>
              </a:extrusionClr>
              <a:contourClr>
                <a:srgbClr val="1F6BD0"/>
              </a:contourClr>
            </a:sp3d>
          </a:bodyPr>
          <a:lstStyle/>
          <a:p>
            <a:pPr algn="ctr"/>
            <a:r>
              <a:rPr lang="zh-CN" altLang="en-US" sz="10500" b="1">
                <a:ln w="12700" cmpd="sng"/>
                <a:solidFill>
                  <a:srgbClr val="5BB8FF"/>
                </a:solidFill>
                <a:effectLst>
                  <a:reflection blurRad="50800" stA="40000" endA="900" endPos="72000" dir="5400000" sy="-100000" algn="bl" rotWithShape="0"/>
                </a:effectLst>
                <a:latin typeface="汉仪汉黑W" panose="00020600040101010101" charset="-122"/>
                <a:ea typeface="汉仪汉黑W" panose="00020600040101010101" charset="-122"/>
              </a:rPr>
              <a:t>冷饮好吃</a:t>
            </a:r>
          </a:p>
          <a:p>
            <a:pPr algn="ctr"/>
            <a:r>
              <a:rPr lang="zh-CN" altLang="en-US" sz="10500" b="1">
                <a:ln w="12700" cmpd="sng"/>
                <a:solidFill>
                  <a:srgbClr val="5BB8FF"/>
                </a:solidFill>
                <a:effectLst>
                  <a:reflection blurRad="50800" stA="40000" endA="900" endPos="72000" dir="5400000" sy="-100000" algn="bl" rotWithShape="0"/>
                </a:effectLst>
                <a:latin typeface="汉仪汉黑W" panose="00020600040101010101" charset="-122"/>
                <a:ea typeface="汉仪汉黑W" panose="00020600040101010101" charset="-122"/>
              </a:rPr>
              <a:t>我不贪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92040" y="5326380"/>
            <a:ext cx="3567430" cy="64516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中</a:t>
            </a: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班</a:t>
            </a: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健</a:t>
            </a: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康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0795"/>
            <a:ext cx="12192000" cy="6868795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68300" y="474345"/>
            <a:ext cx="11367770" cy="60756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08500" y="473710"/>
            <a:ext cx="34785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好吃的冰淇淋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">
            <a:off x="9009144" y="633597"/>
            <a:ext cx="2855758" cy="2040074"/>
          </a:xfrm>
          <a:prstGeom prst="rect">
            <a:avLst/>
          </a:prstGeom>
        </p:spPr>
      </p:pic>
      <p:pic>
        <p:nvPicPr>
          <p:cNvPr id="3" name="https://img8.file.cache.docer.com/storage/1734604542813894200/ae4e9a1dc588fddd0c6559210dd9ae1e.png" descr="卡通冰淇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308225" y="2383155"/>
            <a:ext cx="4187825" cy="3223895"/>
          </a:xfrm>
          <a:prstGeom prst="rect">
            <a:avLst/>
          </a:prstGeom>
        </p:spPr>
      </p:pic>
      <p:pic>
        <p:nvPicPr>
          <p:cNvPr id="2" name="https://img8.file.cache.docer.com/storage/1633959811519050648/c1f46292-b375-4611-a251-fa8351c30a70vcgv1.png" descr="冰淇淋甜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2925" y="2463800"/>
            <a:ext cx="1477010" cy="3326765"/>
          </a:xfrm>
          <a:prstGeom prst="rect">
            <a:avLst/>
          </a:prstGeom>
        </p:spPr>
      </p:pic>
      <p:pic>
        <p:nvPicPr>
          <p:cNvPr id="4" name="https://img8.file.cache.docer.com/storage/1733140212375477800/aa90861ee71b51b36cc2f6a8cb32a11b.png" descr="卡通冰淇淋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9355" y="2743200"/>
            <a:ext cx="1375410" cy="28638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0795"/>
            <a:ext cx="12192000" cy="6868795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68300" y="474345"/>
            <a:ext cx="11367770" cy="60756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https://photo-static-api.fotomore.com/creative/vcg/400/new/VCG41N1215677195.jpg?uid=386&amp;timestamp=1736818153&amp;sign=a2bc22144777f2e218065f4e11338a1b" descr="几块融化的冰滴在带有蓝色色调的浅色背景上"/>
          <p:cNvPicPr>
            <a:picLocks noChangeAspect="1"/>
          </p:cNvPicPr>
          <p:nvPr/>
        </p:nvPicPr>
        <p:blipFill>
          <a:blip r:embed="rId2"/>
          <a:srcRect l="7538" r="8055"/>
          <a:stretch>
            <a:fillRect/>
          </a:stretch>
        </p:blipFill>
        <p:spPr>
          <a:xfrm>
            <a:off x="625475" y="1426210"/>
            <a:ext cx="5283200" cy="4171950"/>
          </a:xfrm>
          <a:prstGeom prst="roundRect">
            <a:avLst/>
          </a:prstGeom>
        </p:spPr>
      </p:pic>
      <p:sp>
        <p:nvSpPr>
          <p:cNvPr id="9" name="右箭头 8"/>
          <p:cNvSpPr/>
          <p:nvPr/>
        </p:nvSpPr>
        <p:spPr>
          <a:xfrm>
            <a:off x="6171565" y="3133090"/>
            <a:ext cx="1342390" cy="758190"/>
          </a:xfrm>
          <a:prstGeom prst="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https://photo-static-api.fotomore.com/creative/vcg/400/new/VCG41N1358674565.jpg?uid=386&amp;timestamp=1736818364&amp;sign=c2f996d049c7652458c78210b72ad3f7" descr="孩子的卡通character_39"/>
          <p:cNvPicPr>
            <a:picLocks noChangeAspect="1"/>
          </p:cNvPicPr>
          <p:nvPr/>
        </p:nvPicPr>
        <p:blipFill>
          <a:blip r:embed="rId3"/>
          <a:srcRect l="16194" r="16056"/>
          <a:stretch>
            <a:fillRect/>
          </a:stretch>
        </p:blipFill>
        <p:spPr>
          <a:xfrm>
            <a:off x="7776845" y="954405"/>
            <a:ext cx="3530600" cy="52114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0795"/>
            <a:ext cx="12192000" cy="6868795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68300" y="474345"/>
            <a:ext cx="11367770" cy="60756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45280" y="473710"/>
            <a:ext cx="3902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冷饮好吃我不贪</a:t>
            </a:r>
          </a:p>
        </p:txBody>
      </p:sp>
      <p:pic>
        <p:nvPicPr>
          <p:cNvPr id="5" name="https://photo-static-api.fotomore.com/creative/vcg/400/version23/VCG41182810893.jpg?uid=386&amp;timestamp=1736818507&amp;sign=82f0eea8913301bbb4db6a99d4bc412e" descr="水果混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46525" y="4685665"/>
            <a:ext cx="3946525" cy="2630170"/>
          </a:xfrm>
          <a:prstGeom prst="rect">
            <a:avLst/>
          </a:prstGeom>
        </p:spPr>
      </p:pic>
      <p:pic>
        <p:nvPicPr>
          <p:cNvPr id="6" name="https://img8.file.cache.docer.com/storage/1732759442273043700/1f2b0ab8c6cc5e916c46d9216cd82eb6.png" descr="淡蓝色复古冰箱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630" y="1491615"/>
            <a:ext cx="2817495" cy="471678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676400" y="6838315"/>
            <a:ext cx="3569970" cy="2202815"/>
            <a:chOff x="7340" y="5909"/>
            <a:chExt cx="5622" cy="3469"/>
          </a:xfrm>
        </p:grpSpPr>
        <p:pic>
          <p:nvPicPr>
            <p:cNvPr id="9" name="https://img8.file.cache.docer.com/storage/1635473011656935464/d65abdbc1035bd31a316314fbac038bf.png" descr="1760974978_饮料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40" y="6138"/>
              <a:ext cx="3139" cy="3240"/>
            </a:xfrm>
            <a:prstGeom prst="rect">
              <a:avLst/>
            </a:prstGeom>
          </p:spPr>
        </p:pic>
        <p:pic>
          <p:nvPicPr>
            <p:cNvPr id="10" name="https://photo-static-api.fotomore.com/creative/vcg/400/version23/VCG41481764679.jpg?uid=386&amp;timestamp=1736818704&amp;sign=b40c3d1cc175d091085c092466974415" descr="玻璃与水"/>
            <p:cNvPicPr>
              <a:picLocks noChangeAspect="1"/>
            </p:cNvPicPr>
            <p:nvPr/>
          </p:nvPicPr>
          <p:blipFill>
            <a:blip r:embed="rId5"/>
            <a:srcRect l="19089" r="17349" b="13019"/>
            <a:stretch>
              <a:fillRect/>
            </a:stretch>
          </p:blipFill>
          <p:spPr>
            <a:xfrm>
              <a:off x="10830" y="5909"/>
              <a:ext cx="2132" cy="3469"/>
            </a:xfrm>
            <a:prstGeom prst="rect">
              <a:avLst/>
            </a:prstGeom>
          </p:spPr>
        </p:pic>
      </p:grpSp>
      <p:pic>
        <p:nvPicPr>
          <p:cNvPr id="11" name="https://photo-static-api.fotomore.com/creative/vcg/400/new/VCG41N1154478437.jpg?uid=386&amp;timestamp=1736818797&amp;sign=ada36e871b9b239de970fd7d0ee7f270" descr="米饭和蔬菜在盘子上孤立的白色背景。米饭配西红柿，黄瓜和洋葱。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950845" y="1968500"/>
            <a:ext cx="2830195" cy="2717165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047355" y="2305685"/>
            <a:ext cx="3051175" cy="27978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35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×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953 0.118148 L 0.945468 -0.0262037 " pathEditMode="relative" rAng="0" ptsTypes="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00" y="-7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9375 -0.256666 L 0.702708 -0.453981 " pathEditMode="relative" rAng="0" ptsTypes="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0" y="-98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82293 -0.508519 L 0.267396 -0.40537 " pathEditMode="relative" rAng="0" ptsTypes="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0" y="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0795"/>
            <a:ext cx="12192000" cy="6868795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68300" y="474345"/>
            <a:ext cx="11367770" cy="607568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145280" y="473710"/>
            <a:ext cx="3902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夏天健康饮食</a:t>
            </a:r>
          </a:p>
        </p:txBody>
      </p:sp>
      <p:pic>
        <p:nvPicPr>
          <p:cNvPr id="3" name="https://photo-static-api.fotomore.com/creative/vcg/400/version23/VCG21a1369b96b.jpg?uid=386&amp;timestamp=1736819362&amp;sign=c5eaf9d37183f50e49a5f554b7f308d1" descr="水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515" y="1614170"/>
            <a:ext cx="2529840" cy="3796030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72945" y="5887720"/>
            <a:ext cx="190246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</a:rPr>
              <a:t>热的食物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31205" y="5873115"/>
            <a:ext cx="190246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</a:rPr>
              <a:t>温热的水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816340" y="5873115"/>
            <a:ext cx="2710180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l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</a:rPr>
              <a:t>常温的水果</a:t>
            </a:r>
          </a:p>
        </p:txBody>
      </p:sp>
      <p:pic>
        <p:nvPicPr>
          <p:cNvPr id="16" name="https://photo-static-api.fotomore.com/creative/vcg/400/version23/VCG41182810893.jpg?uid=386&amp;timestamp=1736818507&amp;sign=82f0eea8913301bbb4db6a99d4bc412e" descr="水果混合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470" y="2108200"/>
            <a:ext cx="3946525" cy="3124835"/>
          </a:xfrm>
          <a:prstGeom prst="rect">
            <a:avLst/>
          </a:prstGeom>
        </p:spPr>
      </p:pic>
      <p:pic>
        <p:nvPicPr>
          <p:cNvPr id="11" name="图片 10" descr="微信图片_2024110617523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rcRect l="25535" t="250"/>
          <a:stretch>
            <a:fillRect/>
          </a:stretch>
        </p:blipFill>
        <p:spPr>
          <a:xfrm>
            <a:off x="999434" y="1543602"/>
            <a:ext cx="4241166" cy="4101548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9525"/>
            <a:ext cx="12192000" cy="6867525"/>
          </a:xfrm>
          <a:prstGeom prst="rect">
            <a:avLst/>
          </a:prstGeom>
          <a:pattFill prst="pct5">
            <a:fgClr>
              <a:schemeClr val="bg1"/>
            </a:fgClr>
            <a:bgClr>
              <a:srgbClr val="F6C94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752215" y="484505"/>
            <a:ext cx="7618095" cy="6215380"/>
            <a:chOff x="5442" y="5680"/>
            <a:chExt cx="11997" cy="9788"/>
          </a:xfrm>
        </p:grpSpPr>
        <p:pic>
          <p:nvPicPr>
            <p:cNvPr id="2" name="图片 1" descr="5c751526776ab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2" y="5680"/>
              <a:ext cx="11997" cy="978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 rot="2220000">
              <a:off x="15356" y="10485"/>
              <a:ext cx="986" cy="3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https://img8.file.cache.docer.com/storage/1734604542813894200/ae4e9a1dc588fddd0c6559210dd9ae1e.png" descr="卡通冰淇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686425" y="3251200"/>
            <a:ext cx="2994660" cy="23056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46397" y="1816100"/>
            <a:ext cx="347544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1AC99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吃冷饮有害健康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33185" y="3699510"/>
            <a:ext cx="1500505" cy="34283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r>
              <a:rPr lang="zh-CN" altLang="en-US" sz="15000" b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0555" y="1623060"/>
            <a:ext cx="2538730" cy="46132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动起手来，一起制作</a:t>
            </a:r>
            <a:r>
              <a:rPr lang="en-US" altLang="zh-CN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吃冷饮有害健康</a:t>
            </a:r>
            <a:r>
              <a:rPr lang="en-US" altLang="zh-CN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000" b="1" dirty="0">
                <a:solidFill>
                  <a:srgbClr val="E441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的宣传画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fill="hold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_RECORD_KEY" val="{&quot;12&quot;:[25002283]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61564e37-acc9-4877-b66a-80d7a72ca6f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Office PowerPoint</Application>
  <PresentationFormat>宽屏</PresentationFormat>
  <Paragraphs>13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汉仪汉黑W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seewo</cp:lastModifiedBy>
  <cp:revision>19</cp:revision>
  <dcterms:created xsi:type="dcterms:W3CDTF">2015-05-05T08:02:00Z</dcterms:created>
  <dcterms:modified xsi:type="dcterms:W3CDTF">2025-01-17T00:43:42Z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F97E8C66A947492AB6D87213FC7E96F9_13</vt:lpwstr>
  </property>
</Properties>
</file>